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sldIdLst>
    <p:sldId id="256" r:id="rId2"/>
    <p:sldId id="257" r:id="rId3"/>
    <p:sldId id="264" r:id="rId4"/>
    <p:sldId id="269" r:id="rId5"/>
    <p:sldId id="258" r:id="rId6"/>
    <p:sldId id="259" r:id="rId7"/>
    <p:sldId id="260" r:id="rId8"/>
    <p:sldId id="261" r:id="rId9"/>
    <p:sldId id="262" r:id="rId10"/>
    <p:sldId id="263" r:id="rId11"/>
    <p:sldId id="267" r:id="rId12"/>
    <p:sldId id="274" r:id="rId13"/>
    <p:sldId id="273" r:id="rId14"/>
    <p:sldId id="268" r:id="rId15"/>
    <p:sldId id="276" r:id="rId16"/>
    <p:sldId id="272" r:id="rId17"/>
    <p:sldId id="270" r:id="rId18"/>
    <p:sldId id="265" r:id="rId19"/>
    <p:sldId id="266" r:id="rId20"/>
    <p:sldId id="27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13.02.2021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0191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13.02.2021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8315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13.02.2021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0129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13.02.2021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2748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13.02.2021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58933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13.02.2021</a:t>
            </a:fld>
            <a:endParaRPr lang="de-D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47988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13.02.2021</a:t>
            </a:fld>
            <a:endParaRPr lang="de-D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73437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13.02.2021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5423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13.02.2021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8715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13.02.2021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1827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13.02.2021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9749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13.02.2021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0031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13.02.2021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3366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13.02.2021</a:t>
            </a:fld>
            <a:endParaRPr lang="de-DE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4222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13.02.2021</a:t>
            </a:fld>
            <a:endParaRPr lang="de-DE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9351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13.02.2021</a:t>
            </a:fld>
            <a:endParaRPr lang="de-DE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7557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D9FA-0D88-4E2F-9EF9-AAEB596335FD}" type="datetimeFigureOut">
              <a:rPr lang="de-DE" smtClean="0"/>
              <a:t>13.02.2021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8542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726D9FA-0D88-4E2F-9EF9-AAEB596335FD}" type="datetimeFigureOut">
              <a:rPr lang="de-DE" smtClean="0"/>
              <a:t>13.02.2021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5D41AA-39A1-4D87-8789-72D8AFF946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42219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6B7AD9-A69B-4C3B-B5EF-545C7338B0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VR-</a:t>
            </a:r>
            <a:r>
              <a:rPr lang="de-DE" dirty="0" err="1"/>
              <a:t>Crosswalk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17FE219-C02D-40D3-A0BC-DBDFE3D63B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Communication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component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9506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CF97EA2C-846C-4723-8D19-DDB74E2DA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796" y="3046299"/>
            <a:ext cx="7792537" cy="313416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859349" cy="716632"/>
          </a:xfrm>
        </p:spPr>
        <p:txBody>
          <a:bodyPr/>
          <a:lstStyle/>
          <a:p>
            <a:r>
              <a:rPr lang="de-DE" dirty="0"/>
              <a:t>1.Motor Controller – 5.Encoder Rotation</a:t>
            </a: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1DEA1F0C-531A-4C0B-91C9-79BC4CC5CDC5}"/>
              </a:ext>
            </a:extLst>
          </p:cNvPr>
          <p:cNvSpPr/>
          <p:nvPr/>
        </p:nvSpPr>
        <p:spPr>
          <a:xfrm>
            <a:off x="4962388" y="6212647"/>
            <a:ext cx="2596652" cy="56545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1.Motor Controller</a:t>
            </a:r>
          </a:p>
        </p:txBody>
      </p:sp>
      <p:pic>
        <p:nvPicPr>
          <p:cNvPr id="5" name="Grafik 4" descr="Ein Bild, das Elektronik, Kamera enthält.&#10;&#10;Automatisch generierte Beschreibung">
            <a:extLst>
              <a:ext uri="{FF2B5EF4-FFF2-40B4-BE49-F238E27FC236}">
                <a16:creationId xmlns:a16="http://schemas.microsoft.com/office/drawing/2014/main" id="{9D690006-EBA1-4A9E-861E-6FDE9E182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593" y="1194530"/>
            <a:ext cx="1954032" cy="1621921"/>
          </a:xfrm>
          <a:prstGeom prst="rect">
            <a:avLst/>
          </a:prstGeom>
        </p:spPr>
      </p:pic>
      <p:cxnSp>
        <p:nvCxnSpPr>
          <p:cNvPr id="26" name="Verbinder: gewinkelt 25">
            <a:extLst>
              <a:ext uri="{FF2B5EF4-FFF2-40B4-BE49-F238E27FC236}">
                <a16:creationId xmlns:a16="http://schemas.microsoft.com/office/drawing/2014/main" id="{939577CA-275B-4B0A-B996-AF491BA3ECD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319371" y="2241950"/>
            <a:ext cx="274325" cy="72866"/>
          </a:xfrm>
          <a:prstGeom prst="bentConnector3">
            <a:avLst>
              <a:gd name="adj1" fmla="val 4236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58F6F344-3BCA-45BF-B039-EFB78E10D865}"/>
              </a:ext>
            </a:extLst>
          </p:cNvPr>
          <p:cNvCxnSpPr/>
          <p:nvPr/>
        </p:nvCxnSpPr>
        <p:spPr>
          <a:xfrm>
            <a:off x="8282940" y="2355781"/>
            <a:ext cx="0" cy="823993"/>
          </a:xfrm>
          <a:prstGeom prst="line">
            <a:avLst/>
          </a:prstGeom>
          <a:ln w="38100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9506C1F9-1738-4290-9DE1-DFFBADA53612}"/>
              </a:ext>
            </a:extLst>
          </p:cNvPr>
          <p:cNvCxnSpPr/>
          <p:nvPr/>
        </p:nvCxnSpPr>
        <p:spPr>
          <a:xfrm>
            <a:off x="8420100" y="2355780"/>
            <a:ext cx="0" cy="823993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684F56D7-CE59-4533-A1A8-351DA829AE9E}"/>
              </a:ext>
            </a:extLst>
          </p:cNvPr>
          <p:cNvCxnSpPr>
            <a:cxnSpLocks/>
          </p:cNvCxnSpPr>
          <p:nvPr/>
        </p:nvCxnSpPr>
        <p:spPr>
          <a:xfrm>
            <a:off x="8542020" y="2141221"/>
            <a:ext cx="0" cy="1038551"/>
          </a:xfrm>
          <a:prstGeom prst="line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5EC280C8-007D-4F88-9646-E50254408DAF}"/>
              </a:ext>
            </a:extLst>
          </p:cNvPr>
          <p:cNvCxnSpPr/>
          <p:nvPr/>
        </p:nvCxnSpPr>
        <p:spPr>
          <a:xfrm>
            <a:off x="8675370" y="2355778"/>
            <a:ext cx="0" cy="823993"/>
          </a:xfrm>
          <a:prstGeom prst="line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61934C4A-EBC8-4DD4-BEF7-6047B6318A81}"/>
              </a:ext>
            </a:extLst>
          </p:cNvPr>
          <p:cNvCxnSpPr/>
          <p:nvPr/>
        </p:nvCxnSpPr>
        <p:spPr>
          <a:xfrm>
            <a:off x="8804910" y="2355777"/>
            <a:ext cx="0" cy="823993"/>
          </a:xfrm>
          <a:prstGeom prst="line">
            <a:avLst/>
          </a:prstGeom>
          <a:ln w="38100">
            <a:solidFill>
              <a:schemeClr val="bg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D2BFDE16-7395-4D41-8986-16A003EEDF8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250674" y="2173491"/>
            <a:ext cx="214554" cy="150020"/>
          </a:xfrm>
          <a:prstGeom prst="bentConnector3">
            <a:avLst>
              <a:gd name="adj1" fmla="val 50000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Verbinder: gewinkelt 32">
            <a:extLst>
              <a:ext uri="{FF2B5EF4-FFF2-40B4-BE49-F238E27FC236}">
                <a16:creationId xmlns:a16="http://schemas.microsoft.com/office/drawing/2014/main" id="{72761DBE-C194-4A27-915B-00A59FCB38CF}"/>
              </a:ext>
            </a:extLst>
          </p:cNvPr>
          <p:cNvCxnSpPr>
            <a:cxnSpLocks/>
          </p:cNvCxnSpPr>
          <p:nvPr/>
        </p:nvCxnSpPr>
        <p:spPr>
          <a:xfrm rot="16200000" flipV="1">
            <a:off x="8525447" y="2215335"/>
            <a:ext cx="203511" cy="93390"/>
          </a:xfrm>
          <a:prstGeom prst="bentConnector3">
            <a:avLst>
              <a:gd name="adj1" fmla="val 20045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Verbinder: gewinkelt 35">
            <a:extLst>
              <a:ext uri="{FF2B5EF4-FFF2-40B4-BE49-F238E27FC236}">
                <a16:creationId xmlns:a16="http://schemas.microsoft.com/office/drawing/2014/main" id="{01A80035-7962-4517-91BA-D94CED5AEF83}"/>
              </a:ext>
            </a:extLst>
          </p:cNvPr>
          <p:cNvCxnSpPr>
            <a:cxnSpLocks/>
          </p:cNvCxnSpPr>
          <p:nvPr/>
        </p:nvCxnSpPr>
        <p:spPr>
          <a:xfrm rot="16200000" flipV="1">
            <a:off x="8623956" y="2181967"/>
            <a:ext cx="198942" cy="164694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hteck 43">
            <a:extLst>
              <a:ext uri="{FF2B5EF4-FFF2-40B4-BE49-F238E27FC236}">
                <a16:creationId xmlns:a16="http://schemas.microsoft.com/office/drawing/2014/main" id="{D5F973B5-0C47-4A82-93DD-A7EC025F5171}"/>
              </a:ext>
            </a:extLst>
          </p:cNvPr>
          <p:cNvSpPr/>
          <p:nvPr/>
        </p:nvSpPr>
        <p:spPr>
          <a:xfrm flipH="1">
            <a:off x="8420099" y="1926667"/>
            <a:ext cx="1751493" cy="2145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: abgerundete Ecken 56">
            <a:extLst>
              <a:ext uri="{FF2B5EF4-FFF2-40B4-BE49-F238E27FC236}">
                <a16:creationId xmlns:a16="http://schemas.microsoft.com/office/drawing/2014/main" id="{6CE2D214-E818-4303-A6B9-7F5FAFEFC602}"/>
              </a:ext>
            </a:extLst>
          </p:cNvPr>
          <p:cNvSpPr/>
          <p:nvPr/>
        </p:nvSpPr>
        <p:spPr>
          <a:xfrm>
            <a:off x="10464864" y="3012009"/>
            <a:ext cx="1660772" cy="914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5.Encoder</a:t>
            </a:r>
          </a:p>
          <a:p>
            <a:pPr algn="ctr"/>
            <a:r>
              <a:rPr lang="de-DE" dirty="0"/>
              <a:t>Rotation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331D4A6-26ED-43D0-B2B2-F8B735E34763}"/>
              </a:ext>
            </a:extLst>
          </p:cNvPr>
          <p:cNvSpPr txBox="1"/>
          <p:nvPr/>
        </p:nvSpPr>
        <p:spPr>
          <a:xfrm>
            <a:off x="8371761" y="1577899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5xWIRE</a:t>
            </a:r>
          </a:p>
        </p:txBody>
      </p:sp>
    </p:spTree>
    <p:extLst>
      <p:ext uri="{BB962C8B-B14F-4D97-AF65-F5344CB8AC3E}">
        <p14:creationId xmlns:p14="http://schemas.microsoft.com/office/powerpoint/2010/main" val="1274584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rafik 44">
            <a:extLst>
              <a:ext uri="{FF2B5EF4-FFF2-40B4-BE49-F238E27FC236}">
                <a16:creationId xmlns:a16="http://schemas.microsoft.com/office/drawing/2014/main" id="{9A9E938B-7DB7-4598-ACFF-772E211C7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785" y="2163842"/>
            <a:ext cx="5544324" cy="390579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0BD9905-A0E6-42A5-8742-8CA191816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2690572"/>
            <a:ext cx="3160854" cy="305498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Uno – </a:t>
            </a:r>
            <a:r>
              <a:rPr lang="en-US" dirty="0"/>
              <a:t>2.Motor controller Footplate left</a:t>
            </a:r>
            <a:endParaRPr lang="de-DE" dirty="0"/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35CF8B9B-8BE9-46E9-864A-B864DD6EAA11}"/>
              </a:ext>
            </a:extLst>
          </p:cNvPr>
          <p:cNvSpPr/>
          <p:nvPr/>
        </p:nvSpPr>
        <p:spPr>
          <a:xfrm>
            <a:off x="7992207" y="6180689"/>
            <a:ext cx="1660772" cy="449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Arduino Uno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C4242C1-BAC5-4A01-84C7-D2AE6B9033DC}"/>
              </a:ext>
            </a:extLst>
          </p:cNvPr>
          <p:cNvCxnSpPr>
            <a:cxnSpLocks/>
          </p:cNvCxnSpPr>
          <p:nvPr/>
        </p:nvCxnSpPr>
        <p:spPr>
          <a:xfrm flipV="1">
            <a:off x="9410285" y="1761246"/>
            <a:ext cx="0" cy="536360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29BA0E6-8D9F-4869-B27A-E38970623026}"/>
              </a:ext>
            </a:extLst>
          </p:cNvPr>
          <p:cNvCxnSpPr>
            <a:cxnSpLocks/>
          </p:cNvCxnSpPr>
          <p:nvPr/>
        </p:nvCxnSpPr>
        <p:spPr>
          <a:xfrm flipV="1">
            <a:off x="9582243" y="1591202"/>
            <a:ext cx="0" cy="706404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7097F7C-EF07-4A00-9ED7-274F406F29CD}"/>
              </a:ext>
            </a:extLst>
          </p:cNvPr>
          <p:cNvCxnSpPr>
            <a:cxnSpLocks/>
          </p:cNvCxnSpPr>
          <p:nvPr/>
        </p:nvCxnSpPr>
        <p:spPr>
          <a:xfrm flipV="1">
            <a:off x="3686252" y="4080332"/>
            <a:ext cx="1490770" cy="13956"/>
          </a:xfrm>
          <a:prstGeom prst="line">
            <a:avLst/>
          </a:prstGeom>
          <a:ln w="63500">
            <a:solidFill>
              <a:srgbClr val="00B05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188463B-880C-4F03-BAE8-18B165259845}"/>
              </a:ext>
            </a:extLst>
          </p:cNvPr>
          <p:cNvCxnSpPr>
            <a:cxnSpLocks/>
          </p:cNvCxnSpPr>
          <p:nvPr/>
        </p:nvCxnSpPr>
        <p:spPr>
          <a:xfrm flipV="1">
            <a:off x="9883714" y="1400175"/>
            <a:ext cx="0" cy="89743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9A594E55-BA7E-4D0B-A30E-DCCB3EB1BA6E}"/>
              </a:ext>
            </a:extLst>
          </p:cNvPr>
          <p:cNvCxnSpPr>
            <a:cxnSpLocks/>
          </p:cNvCxnSpPr>
          <p:nvPr/>
        </p:nvCxnSpPr>
        <p:spPr>
          <a:xfrm flipH="1">
            <a:off x="3672614" y="3731219"/>
            <a:ext cx="994636" cy="0"/>
          </a:xfrm>
          <a:prstGeom prst="line">
            <a:avLst/>
          </a:prstGeom>
          <a:ln w="635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7478FD8-C13F-4313-832D-E54C25C6ADF1}"/>
              </a:ext>
            </a:extLst>
          </p:cNvPr>
          <p:cNvCxnSpPr>
            <a:cxnSpLocks/>
          </p:cNvCxnSpPr>
          <p:nvPr/>
        </p:nvCxnSpPr>
        <p:spPr>
          <a:xfrm>
            <a:off x="3686252" y="3915885"/>
            <a:ext cx="1219123" cy="0"/>
          </a:xfrm>
          <a:prstGeom prst="line">
            <a:avLst/>
          </a:prstGeom>
          <a:ln w="63500">
            <a:solidFill>
              <a:srgbClr val="0070C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45FB74F-98B5-458F-8CC3-E1A68E6AF1CC}"/>
              </a:ext>
            </a:extLst>
          </p:cNvPr>
          <p:cNvCxnSpPr>
            <a:cxnSpLocks/>
          </p:cNvCxnSpPr>
          <p:nvPr/>
        </p:nvCxnSpPr>
        <p:spPr>
          <a:xfrm flipV="1">
            <a:off x="5177022" y="1761245"/>
            <a:ext cx="0" cy="2319087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24ADB273-B994-46AF-B5A1-35552143EA8E}"/>
              </a:ext>
            </a:extLst>
          </p:cNvPr>
          <p:cNvCxnSpPr>
            <a:cxnSpLocks/>
          </p:cNvCxnSpPr>
          <p:nvPr/>
        </p:nvCxnSpPr>
        <p:spPr>
          <a:xfrm flipV="1">
            <a:off x="4905375" y="1591202"/>
            <a:ext cx="0" cy="2319928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A094A407-0679-4D8B-A624-18B671FB3C4D}"/>
              </a:ext>
            </a:extLst>
          </p:cNvPr>
          <p:cNvCxnSpPr>
            <a:cxnSpLocks/>
          </p:cNvCxnSpPr>
          <p:nvPr/>
        </p:nvCxnSpPr>
        <p:spPr>
          <a:xfrm flipV="1">
            <a:off x="4667250" y="1400175"/>
            <a:ext cx="0" cy="2331044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D5A92BC4-39FE-4911-B42C-ED4BE2694D2F}"/>
              </a:ext>
            </a:extLst>
          </p:cNvPr>
          <p:cNvCxnSpPr>
            <a:cxnSpLocks/>
          </p:cNvCxnSpPr>
          <p:nvPr/>
        </p:nvCxnSpPr>
        <p:spPr>
          <a:xfrm>
            <a:off x="5177022" y="1761245"/>
            <a:ext cx="4233263" cy="0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D6DB5A29-2130-4E47-9524-DFA94A91129E}"/>
              </a:ext>
            </a:extLst>
          </p:cNvPr>
          <p:cNvCxnSpPr>
            <a:cxnSpLocks/>
          </p:cNvCxnSpPr>
          <p:nvPr/>
        </p:nvCxnSpPr>
        <p:spPr>
          <a:xfrm>
            <a:off x="4905375" y="1591202"/>
            <a:ext cx="4676868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EB05576B-3D4F-4F9F-91A0-FA0EED5237F7}"/>
              </a:ext>
            </a:extLst>
          </p:cNvPr>
          <p:cNvCxnSpPr>
            <a:cxnSpLocks/>
          </p:cNvCxnSpPr>
          <p:nvPr/>
        </p:nvCxnSpPr>
        <p:spPr>
          <a:xfrm flipH="1">
            <a:off x="4667251" y="1400175"/>
            <a:ext cx="5216463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hteck: abgerundete Ecken 41">
            <a:extLst>
              <a:ext uri="{FF2B5EF4-FFF2-40B4-BE49-F238E27FC236}">
                <a16:creationId xmlns:a16="http://schemas.microsoft.com/office/drawing/2014/main" id="{3CB87472-1D79-4AC2-BE64-E55878650E0B}"/>
              </a:ext>
            </a:extLst>
          </p:cNvPr>
          <p:cNvSpPr/>
          <p:nvPr/>
        </p:nvSpPr>
        <p:spPr>
          <a:xfrm>
            <a:off x="1396152" y="5831704"/>
            <a:ext cx="1660772" cy="9144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2.Motor controller</a:t>
            </a:r>
          </a:p>
          <a:p>
            <a:pPr algn="ctr"/>
            <a:r>
              <a:rPr lang="de-DE" sz="1400" dirty="0"/>
              <a:t>Footplate left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CF3FDA43-2AC2-448F-8E42-3174DCA62CBF}"/>
              </a:ext>
            </a:extLst>
          </p:cNvPr>
          <p:cNvSpPr txBox="1"/>
          <p:nvPr/>
        </p:nvSpPr>
        <p:spPr>
          <a:xfrm>
            <a:off x="4236365" y="4074439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PWM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9DDF4C01-0567-4B63-9D45-5730722B02E5}"/>
              </a:ext>
            </a:extLst>
          </p:cNvPr>
          <p:cNvSpPr txBox="1"/>
          <p:nvPr/>
        </p:nvSpPr>
        <p:spPr>
          <a:xfrm>
            <a:off x="3706731" y="3351777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2xWIRE</a:t>
            </a:r>
          </a:p>
        </p:txBody>
      </p:sp>
    </p:spTree>
    <p:extLst>
      <p:ext uri="{BB962C8B-B14F-4D97-AF65-F5344CB8AC3E}">
        <p14:creationId xmlns:p14="http://schemas.microsoft.com/office/powerpoint/2010/main" val="959133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0BD9905-A0E6-42A5-8742-8CA191816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690572"/>
            <a:ext cx="3160854" cy="305498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2.Motor controller Footplate left – 3.Motor Footplate left </a:t>
            </a:r>
            <a:endParaRPr lang="de-DE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688B208A-0950-4CDE-A2C1-E3639CCDB7AA}"/>
              </a:ext>
            </a:extLst>
          </p:cNvPr>
          <p:cNvGrpSpPr/>
          <p:nvPr/>
        </p:nvGrpSpPr>
        <p:grpSpPr>
          <a:xfrm>
            <a:off x="2630658" y="4043768"/>
            <a:ext cx="7620647" cy="2331044"/>
            <a:chOff x="2630658" y="4043768"/>
            <a:chExt cx="7620647" cy="2331044"/>
          </a:xfrm>
        </p:grpSpPr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1188463B-880C-4F03-BAE8-18B1652598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0658" y="5477381"/>
              <a:ext cx="0" cy="897431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A594E55-BA7E-4D0B-A30E-DCCB3EB1BA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0658" y="6374812"/>
              <a:ext cx="7620647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A094A407-0679-4D8B-A624-18B671FB3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1305" y="4043768"/>
              <a:ext cx="0" cy="2331044"/>
            </a:xfrm>
            <a:prstGeom prst="line">
              <a:avLst/>
            </a:prstGeom>
            <a:ln w="635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hteck: abgerundete Ecken 41">
            <a:extLst>
              <a:ext uri="{FF2B5EF4-FFF2-40B4-BE49-F238E27FC236}">
                <a16:creationId xmlns:a16="http://schemas.microsoft.com/office/drawing/2014/main" id="{3CB87472-1D79-4AC2-BE64-E55878650E0B}"/>
              </a:ext>
            </a:extLst>
          </p:cNvPr>
          <p:cNvSpPr/>
          <p:nvPr/>
        </p:nvSpPr>
        <p:spPr>
          <a:xfrm>
            <a:off x="3912595" y="2669787"/>
            <a:ext cx="1660772" cy="9144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2.Motor controller</a:t>
            </a:r>
          </a:p>
          <a:p>
            <a:pPr algn="ctr"/>
            <a:r>
              <a:rPr lang="de-DE" sz="1400" dirty="0"/>
              <a:t>Footplate left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CF3FDA43-2AC2-448F-8E42-3174DCA62CBF}"/>
              </a:ext>
            </a:extLst>
          </p:cNvPr>
          <p:cNvSpPr txBox="1"/>
          <p:nvPr/>
        </p:nvSpPr>
        <p:spPr>
          <a:xfrm>
            <a:off x="4016992" y="568045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2xPWM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DEB90C56-1E8B-421B-ACC5-EE6DCB78B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853" y="1597321"/>
            <a:ext cx="4229690" cy="4267796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3B37F47-22B3-40BD-807D-50EC4F913C3F}"/>
              </a:ext>
            </a:extLst>
          </p:cNvPr>
          <p:cNvGrpSpPr/>
          <p:nvPr/>
        </p:nvGrpSpPr>
        <p:grpSpPr>
          <a:xfrm>
            <a:off x="3010965" y="4074439"/>
            <a:ext cx="6976414" cy="1939302"/>
            <a:chOff x="3010965" y="4074439"/>
            <a:chExt cx="6976414" cy="1939302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B7097F7C-EF07-4A00-9ED7-274F406F29CD}"/>
                </a:ext>
              </a:extLst>
            </p:cNvPr>
            <p:cNvCxnSpPr>
              <a:cxnSpLocks/>
            </p:cNvCxnSpPr>
            <p:nvPr/>
          </p:nvCxnSpPr>
          <p:spPr>
            <a:xfrm>
              <a:off x="3010965" y="6010519"/>
              <a:ext cx="6976414" cy="3222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145FB74F-98B5-458F-8CC3-E1A68E6AF1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87379" y="4074439"/>
              <a:ext cx="0" cy="1936081"/>
            </a:xfrm>
            <a:prstGeom prst="line">
              <a:avLst/>
            </a:prstGeom>
            <a:ln w="63500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E1956C69-C6CC-46E0-B913-25674F18D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0965" y="5477381"/>
              <a:ext cx="0" cy="53636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00A57FE0-E0DE-429F-99C6-5EAA2F2A72C5}"/>
              </a:ext>
            </a:extLst>
          </p:cNvPr>
          <p:cNvSpPr/>
          <p:nvPr/>
        </p:nvSpPr>
        <p:spPr>
          <a:xfrm>
            <a:off x="6831226" y="1592243"/>
            <a:ext cx="1660772" cy="9144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3.Motor</a:t>
            </a:r>
          </a:p>
          <a:p>
            <a:pPr algn="ctr"/>
            <a:r>
              <a:rPr lang="de-DE" sz="1400" dirty="0"/>
              <a:t>Footplate left</a:t>
            </a:r>
          </a:p>
        </p:txBody>
      </p:sp>
    </p:spTree>
    <p:extLst>
      <p:ext uri="{BB962C8B-B14F-4D97-AF65-F5344CB8AC3E}">
        <p14:creationId xmlns:p14="http://schemas.microsoft.com/office/powerpoint/2010/main" val="885140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fik 32">
            <a:extLst>
              <a:ext uri="{FF2B5EF4-FFF2-40B4-BE49-F238E27FC236}">
                <a16:creationId xmlns:a16="http://schemas.microsoft.com/office/drawing/2014/main" id="{945A22E9-FFF3-4F78-A48C-FBB385AA6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782" y="2319663"/>
            <a:ext cx="5544324" cy="39057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Uno – 1.Encoder Footplate left</a:t>
            </a:r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35CF8B9B-8BE9-46E9-864A-B864DD6EAA11}"/>
              </a:ext>
            </a:extLst>
          </p:cNvPr>
          <p:cNvSpPr/>
          <p:nvPr/>
        </p:nvSpPr>
        <p:spPr>
          <a:xfrm>
            <a:off x="8545687" y="1663597"/>
            <a:ext cx="1660772" cy="449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Arduino Uno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BBD955F-BD9B-4B2E-A33B-A7741FCF7916}"/>
              </a:ext>
            </a:extLst>
          </p:cNvPr>
          <p:cNvSpPr txBox="1"/>
          <p:nvPr/>
        </p:nvSpPr>
        <p:spPr>
          <a:xfrm>
            <a:off x="4798979" y="1507458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2xWIRE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C605FA10-44C9-4897-8D2F-E63DD6FD36E4}"/>
              </a:ext>
            </a:extLst>
          </p:cNvPr>
          <p:cNvCxnSpPr>
            <a:cxnSpLocks/>
          </p:cNvCxnSpPr>
          <p:nvPr/>
        </p:nvCxnSpPr>
        <p:spPr>
          <a:xfrm>
            <a:off x="5968532" y="1862210"/>
            <a:ext cx="0" cy="4646287"/>
          </a:xfrm>
          <a:prstGeom prst="line">
            <a:avLst/>
          </a:prstGeom>
          <a:ln w="635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C1B9652E-78CC-4880-B163-943E56C27E1C}"/>
              </a:ext>
            </a:extLst>
          </p:cNvPr>
          <p:cNvCxnSpPr>
            <a:cxnSpLocks/>
          </p:cNvCxnSpPr>
          <p:nvPr/>
        </p:nvCxnSpPr>
        <p:spPr>
          <a:xfrm>
            <a:off x="5968532" y="6508497"/>
            <a:ext cx="4600113" cy="0"/>
          </a:xfrm>
          <a:prstGeom prst="line">
            <a:avLst/>
          </a:prstGeom>
          <a:ln w="635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6260BCD-485F-47E6-9C0E-5010559E59CE}"/>
              </a:ext>
            </a:extLst>
          </p:cNvPr>
          <p:cNvCxnSpPr>
            <a:cxnSpLocks/>
          </p:cNvCxnSpPr>
          <p:nvPr/>
        </p:nvCxnSpPr>
        <p:spPr>
          <a:xfrm flipV="1">
            <a:off x="5739192" y="6749304"/>
            <a:ext cx="5014404" cy="20783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C6282251-CE79-4896-899C-8BA03B451763}"/>
              </a:ext>
            </a:extLst>
          </p:cNvPr>
          <p:cNvCxnSpPr>
            <a:cxnSpLocks/>
          </p:cNvCxnSpPr>
          <p:nvPr/>
        </p:nvCxnSpPr>
        <p:spPr>
          <a:xfrm>
            <a:off x="10753596" y="6068250"/>
            <a:ext cx="0" cy="652099"/>
          </a:xfrm>
          <a:prstGeom prst="line">
            <a:avLst/>
          </a:prstGeom>
          <a:ln w="63500">
            <a:solidFill>
              <a:srgbClr val="92D05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2FEA7D74-1F6B-45AF-AEB5-E3141B6A8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08" y="1379407"/>
            <a:ext cx="4229690" cy="4267796"/>
          </a:xfrm>
          <a:prstGeom prst="rect">
            <a:avLst/>
          </a:prstGeom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AACDAC9-DEAE-4B1B-90CC-4224168DAF3B}"/>
              </a:ext>
            </a:extLst>
          </p:cNvPr>
          <p:cNvCxnSpPr/>
          <p:nvPr/>
        </p:nvCxnSpPr>
        <p:spPr>
          <a:xfrm>
            <a:off x="10568645" y="6084998"/>
            <a:ext cx="0" cy="423499"/>
          </a:xfrm>
          <a:prstGeom prst="line">
            <a:avLst/>
          </a:prstGeom>
          <a:ln w="63500">
            <a:solidFill>
              <a:srgbClr val="FFFF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A627155-585D-4511-AD30-478E6DD0761E}"/>
              </a:ext>
            </a:extLst>
          </p:cNvPr>
          <p:cNvCxnSpPr>
            <a:cxnSpLocks/>
          </p:cNvCxnSpPr>
          <p:nvPr/>
        </p:nvCxnSpPr>
        <p:spPr>
          <a:xfrm>
            <a:off x="5739192" y="2210944"/>
            <a:ext cx="0" cy="4538360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D2CEF197-6E95-46E3-9534-FA8275E087E0}"/>
              </a:ext>
            </a:extLst>
          </p:cNvPr>
          <p:cNvCxnSpPr>
            <a:cxnSpLocks/>
          </p:cNvCxnSpPr>
          <p:nvPr/>
        </p:nvCxnSpPr>
        <p:spPr>
          <a:xfrm>
            <a:off x="4651899" y="2210944"/>
            <a:ext cx="1087293" cy="0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C74C71D4-DA01-4B87-8C61-DCB29BE5D611}"/>
              </a:ext>
            </a:extLst>
          </p:cNvPr>
          <p:cNvCxnSpPr>
            <a:cxnSpLocks/>
          </p:cNvCxnSpPr>
          <p:nvPr/>
        </p:nvCxnSpPr>
        <p:spPr>
          <a:xfrm>
            <a:off x="4651899" y="1856841"/>
            <a:ext cx="1316633" cy="5369"/>
          </a:xfrm>
          <a:prstGeom prst="line">
            <a:avLst/>
          </a:prstGeom>
          <a:ln w="635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6EE1A401-0612-45CD-BCC7-B9DCC58C76EC}"/>
              </a:ext>
            </a:extLst>
          </p:cNvPr>
          <p:cNvSpPr/>
          <p:nvPr/>
        </p:nvSpPr>
        <p:spPr>
          <a:xfrm>
            <a:off x="1551717" y="5768258"/>
            <a:ext cx="1660772" cy="914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1.Encoder</a:t>
            </a:r>
          </a:p>
          <a:p>
            <a:pPr algn="ctr"/>
            <a:r>
              <a:rPr lang="de-DE" sz="1600" dirty="0"/>
              <a:t>Footplate left</a:t>
            </a:r>
          </a:p>
        </p:txBody>
      </p:sp>
    </p:spTree>
    <p:extLst>
      <p:ext uri="{BB962C8B-B14F-4D97-AF65-F5344CB8AC3E}">
        <p14:creationId xmlns:p14="http://schemas.microsoft.com/office/powerpoint/2010/main" val="1701367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rafik 44">
            <a:extLst>
              <a:ext uri="{FF2B5EF4-FFF2-40B4-BE49-F238E27FC236}">
                <a16:creationId xmlns:a16="http://schemas.microsoft.com/office/drawing/2014/main" id="{71E58E2E-F019-4FE6-9B03-FF0565F28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05" y="2144767"/>
            <a:ext cx="5544324" cy="390579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0BD9905-A0E6-42A5-8742-8CA191816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604624" y="2402836"/>
            <a:ext cx="3160854" cy="305498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Uno – </a:t>
            </a:r>
            <a:r>
              <a:rPr lang="en-US" dirty="0"/>
              <a:t>3.Motor controller Footplate right</a:t>
            </a:r>
            <a:endParaRPr lang="de-DE" dirty="0"/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35CF8B9B-8BE9-46E9-864A-B864DD6EAA11}"/>
              </a:ext>
            </a:extLst>
          </p:cNvPr>
          <p:cNvSpPr/>
          <p:nvPr/>
        </p:nvSpPr>
        <p:spPr>
          <a:xfrm>
            <a:off x="2177911" y="6236418"/>
            <a:ext cx="1660772" cy="449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Arduino Uno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BBD955F-BD9B-4B2E-A33B-A7741FCF7916}"/>
              </a:ext>
            </a:extLst>
          </p:cNvPr>
          <p:cNvSpPr txBox="1"/>
          <p:nvPr/>
        </p:nvSpPr>
        <p:spPr>
          <a:xfrm>
            <a:off x="7764990" y="3745664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PWM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C4242C1-BAC5-4A01-84C7-D2AE6B9033DC}"/>
              </a:ext>
            </a:extLst>
          </p:cNvPr>
          <p:cNvCxnSpPr>
            <a:cxnSpLocks/>
          </p:cNvCxnSpPr>
          <p:nvPr/>
        </p:nvCxnSpPr>
        <p:spPr>
          <a:xfrm flipV="1">
            <a:off x="4252359" y="1741389"/>
            <a:ext cx="0" cy="544611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29BA0E6-8D9F-4869-B27A-E38970623026}"/>
              </a:ext>
            </a:extLst>
          </p:cNvPr>
          <p:cNvCxnSpPr>
            <a:cxnSpLocks/>
          </p:cNvCxnSpPr>
          <p:nvPr/>
        </p:nvCxnSpPr>
        <p:spPr>
          <a:xfrm flipV="1">
            <a:off x="7517729" y="4262297"/>
            <a:ext cx="0" cy="1985044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7097F7C-EF07-4A00-9ED7-274F406F29CD}"/>
              </a:ext>
            </a:extLst>
          </p:cNvPr>
          <p:cNvCxnSpPr>
            <a:cxnSpLocks/>
          </p:cNvCxnSpPr>
          <p:nvPr/>
        </p:nvCxnSpPr>
        <p:spPr>
          <a:xfrm>
            <a:off x="4252359" y="1743355"/>
            <a:ext cx="3522156" cy="0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188463B-880C-4F03-BAE8-18B165259845}"/>
              </a:ext>
            </a:extLst>
          </p:cNvPr>
          <p:cNvCxnSpPr>
            <a:cxnSpLocks/>
          </p:cNvCxnSpPr>
          <p:nvPr/>
        </p:nvCxnSpPr>
        <p:spPr>
          <a:xfrm flipV="1">
            <a:off x="7264801" y="4432794"/>
            <a:ext cx="0" cy="1656506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9A594E55-BA7E-4D0B-A30E-DCCB3EB1BA6E}"/>
              </a:ext>
            </a:extLst>
          </p:cNvPr>
          <p:cNvCxnSpPr>
            <a:cxnSpLocks/>
          </p:cNvCxnSpPr>
          <p:nvPr/>
        </p:nvCxnSpPr>
        <p:spPr>
          <a:xfrm flipH="1">
            <a:off x="7264801" y="4432794"/>
            <a:ext cx="1450574" cy="0"/>
          </a:xfrm>
          <a:prstGeom prst="line">
            <a:avLst/>
          </a:prstGeom>
          <a:ln w="635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7478FD8-C13F-4313-832D-E54C25C6ADF1}"/>
              </a:ext>
            </a:extLst>
          </p:cNvPr>
          <p:cNvCxnSpPr>
            <a:cxnSpLocks/>
          </p:cNvCxnSpPr>
          <p:nvPr/>
        </p:nvCxnSpPr>
        <p:spPr>
          <a:xfrm>
            <a:off x="7517729" y="4262672"/>
            <a:ext cx="1248253" cy="4489"/>
          </a:xfrm>
          <a:prstGeom prst="line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45FB74F-98B5-458F-8CC3-E1A68E6AF1CC}"/>
              </a:ext>
            </a:extLst>
          </p:cNvPr>
          <p:cNvCxnSpPr>
            <a:cxnSpLocks/>
          </p:cNvCxnSpPr>
          <p:nvPr/>
        </p:nvCxnSpPr>
        <p:spPr>
          <a:xfrm flipV="1">
            <a:off x="7774515" y="1741388"/>
            <a:ext cx="0" cy="2319087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24ADB273-B994-46AF-B5A1-35552143EA8E}"/>
              </a:ext>
            </a:extLst>
          </p:cNvPr>
          <p:cNvCxnSpPr>
            <a:cxnSpLocks/>
          </p:cNvCxnSpPr>
          <p:nvPr/>
        </p:nvCxnSpPr>
        <p:spPr>
          <a:xfrm flipV="1">
            <a:off x="4803467" y="5963096"/>
            <a:ext cx="0" cy="284246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A094A407-0679-4D8B-A624-18B671FB3C4D}"/>
              </a:ext>
            </a:extLst>
          </p:cNvPr>
          <p:cNvCxnSpPr>
            <a:cxnSpLocks/>
          </p:cNvCxnSpPr>
          <p:nvPr/>
        </p:nvCxnSpPr>
        <p:spPr>
          <a:xfrm flipV="1">
            <a:off x="5006961" y="5963096"/>
            <a:ext cx="0" cy="126204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D5A92BC4-39FE-4911-B42C-ED4BE2694D2F}"/>
              </a:ext>
            </a:extLst>
          </p:cNvPr>
          <p:cNvCxnSpPr>
            <a:cxnSpLocks/>
          </p:cNvCxnSpPr>
          <p:nvPr/>
        </p:nvCxnSpPr>
        <p:spPr>
          <a:xfrm>
            <a:off x="7774515" y="4060475"/>
            <a:ext cx="940860" cy="0"/>
          </a:xfrm>
          <a:prstGeom prst="line">
            <a:avLst/>
          </a:prstGeom>
          <a:ln w="635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D6DB5A29-2130-4E47-9524-DFA94A91129E}"/>
              </a:ext>
            </a:extLst>
          </p:cNvPr>
          <p:cNvCxnSpPr>
            <a:cxnSpLocks/>
          </p:cNvCxnSpPr>
          <p:nvPr/>
        </p:nvCxnSpPr>
        <p:spPr>
          <a:xfrm>
            <a:off x="4803467" y="6247341"/>
            <a:ext cx="2714262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EB05576B-3D4F-4F9F-91A0-FA0EED5237F7}"/>
              </a:ext>
            </a:extLst>
          </p:cNvPr>
          <p:cNvCxnSpPr>
            <a:cxnSpLocks/>
          </p:cNvCxnSpPr>
          <p:nvPr/>
        </p:nvCxnSpPr>
        <p:spPr>
          <a:xfrm flipH="1">
            <a:off x="5006961" y="6089300"/>
            <a:ext cx="225784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CC4E4077-7511-4D19-A924-3B68C609FAD8}"/>
              </a:ext>
            </a:extLst>
          </p:cNvPr>
          <p:cNvSpPr/>
          <p:nvPr/>
        </p:nvSpPr>
        <p:spPr>
          <a:xfrm>
            <a:off x="9334130" y="5550212"/>
            <a:ext cx="1660772" cy="9144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3.Motor controller</a:t>
            </a:r>
          </a:p>
          <a:p>
            <a:pPr algn="ctr"/>
            <a:r>
              <a:rPr lang="de-DE" sz="1400" dirty="0"/>
              <a:t>Footplate right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DB1D1407-5EBC-4846-BC82-84AB32254414}"/>
              </a:ext>
            </a:extLst>
          </p:cNvPr>
          <p:cNvSpPr txBox="1"/>
          <p:nvPr/>
        </p:nvSpPr>
        <p:spPr>
          <a:xfrm>
            <a:off x="7594459" y="4437283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2xWIRE</a:t>
            </a:r>
          </a:p>
        </p:txBody>
      </p:sp>
    </p:spTree>
    <p:extLst>
      <p:ext uri="{BB962C8B-B14F-4D97-AF65-F5344CB8AC3E}">
        <p14:creationId xmlns:p14="http://schemas.microsoft.com/office/powerpoint/2010/main" val="234626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0BD9905-A0E6-42A5-8742-8CA191816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604624" y="2402836"/>
            <a:ext cx="3160854" cy="305498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3.Motor controller Footplate right – 4.Motor Footplate right</a:t>
            </a:r>
            <a:endParaRPr lang="de-DE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93BC9D7-83CB-46B5-A6DA-5C10EA3A818B}"/>
              </a:ext>
            </a:extLst>
          </p:cNvPr>
          <p:cNvGrpSpPr/>
          <p:nvPr/>
        </p:nvGrpSpPr>
        <p:grpSpPr>
          <a:xfrm>
            <a:off x="4580878" y="1935332"/>
            <a:ext cx="5167451" cy="676825"/>
            <a:chOff x="4580878" y="1935332"/>
            <a:chExt cx="5167451" cy="676825"/>
          </a:xfrm>
        </p:grpSpPr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24ADB273-B994-46AF-B5A1-35552143EA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48329" y="1935332"/>
              <a:ext cx="0" cy="67682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D6DB5A29-2130-4E47-9524-DFA94A91129E}"/>
                </a:ext>
              </a:extLst>
            </p:cNvPr>
            <p:cNvCxnSpPr>
              <a:cxnSpLocks/>
            </p:cNvCxnSpPr>
            <p:nvPr/>
          </p:nvCxnSpPr>
          <p:spPr>
            <a:xfrm>
              <a:off x="4580878" y="1935332"/>
              <a:ext cx="5167451" cy="0"/>
            </a:xfrm>
            <a:prstGeom prst="line">
              <a:avLst/>
            </a:prstGeom>
            <a:ln w="635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3E6AEE41-CFB4-49DB-993E-62D6389D0044}"/>
              </a:ext>
            </a:extLst>
          </p:cNvPr>
          <p:cNvGrpSpPr/>
          <p:nvPr/>
        </p:nvGrpSpPr>
        <p:grpSpPr>
          <a:xfrm>
            <a:off x="4580878" y="2184922"/>
            <a:ext cx="4838285" cy="486475"/>
            <a:chOff x="4580878" y="2184922"/>
            <a:chExt cx="4838285" cy="486475"/>
          </a:xfrm>
        </p:grpSpPr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A094A407-0679-4D8B-A624-18B671FB3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19163" y="2210540"/>
              <a:ext cx="0" cy="46085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EB05576B-3D4F-4F9F-91A0-FA0EED5237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0878" y="2184922"/>
              <a:ext cx="4838285" cy="0"/>
            </a:xfrm>
            <a:prstGeom prst="line">
              <a:avLst/>
            </a:prstGeom>
            <a:ln w="63500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CC4E4077-7511-4D19-A924-3B68C609FAD8}"/>
              </a:ext>
            </a:extLst>
          </p:cNvPr>
          <p:cNvSpPr/>
          <p:nvPr/>
        </p:nvSpPr>
        <p:spPr>
          <a:xfrm>
            <a:off x="9334130" y="5550212"/>
            <a:ext cx="1660772" cy="9144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3.Motor controller</a:t>
            </a:r>
          </a:p>
          <a:p>
            <a:pPr algn="ctr"/>
            <a:r>
              <a:rPr lang="de-DE" sz="1400" dirty="0"/>
              <a:t>Footplate right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540077C0-A28F-409D-9961-CCD516F92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11" y="1846590"/>
            <a:ext cx="4229690" cy="4267796"/>
          </a:xfrm>
          <a:prstGeom prst="rect">
            <a:avLst/>
          </a:prstGeom>
          <a:effectLst/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DE65DDC5-005A-4D49-9217-BD2FE1702A36}"/>
              </a:ext>
            </a:extLst>
          </p:cNvPr>
          <p:cNvSpPr txBox="1"/>
          <p:nvPr/>
        </p:nvSpPr>
        <p:spPr>
          <a:xfrm>
            <a:off x="6172024" y="2218169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2xPWM</a:t>
            </a: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351CA4C8-CDE7-4AD8-A617-D27609D81626}"/>
              </a:ext>
            </a:extLst>
          </p:cNvPr>
          <p:cNvSpPr/>
          <p:nvPr/>
        </p:nvSpPr>
        <p:spPr>
          <a:xfrm>
            <a:off x="3433853" y="4090353"/>
            <a:ext cx="1660772" cy="9144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4.Motor</a:t>
            </a:r>
          </a:p>
          <a:p>
            <a:pPr algn="ctr"/>
            <a:r>
              <a:rPr lang="de-DE" sz="1400" dirty="0"/>
              <a:t>Footplate right</a:t>
            </a:r>
          </a:p>
        </p:txBody>
      </p:sp>
    </p:spTree>
    <p:extLst>
      <p:ext uri="{BB962C8B-B14F-4D97-AF65-F5344CB8AC3E}">
        <p14:creationId xmlns:p14="http://schemas.microsoft.com/office/powerpoint/2010/main" val="2031773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fik 32">
            <a:extLst>
              <a:ext uri="{FF2B5EF4-FFF2-40B4-BE49-F238E27FC236}">
                <a16:creationId xmlns:a16="http://schemas.microsoft.com/office/drawing/2014/main" id="{945A22E9-FFF3-4F78-A48C-FBB385AA6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952" y="2319663"/>
            <a:ext cx="5544324" cy="39057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Uno – 2.Encoder Footplate right</a:t>
            </a:r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35CF8B9B-8BE9-46E9-864A-B864DD6EAA11}"/>
              </a:ext>
            </a:extLst>
          </p:cNvPr>
          <p:cNvSpPr/>
          <p:nvPr/>
        </p:nvSpPr>
        <p:spPr>
          <a:xfrm>
            <a:off x="3573236" y="6320901"/>
            <a:ext cx="1660772" cy="449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Arduino Uno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BBD955F-BD9B-4B2E-A33B-A7741FCF7916}"/>
              </a:ext>
            </a:extLst>
          </p:cNvPr>
          <p:cNvSpPr txBox="1"/>
          <p:nvPr/>
        </p:nvSpPr>
        <p:spPr>
          <a:xfrm>
            <a:off x="7588411" y="2017006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2xWIRE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C605FA10-44C9-4897-8D2F-E63DD6FD36E4}"/>
              </a:ext>
            </a:extLst>
          </p:cNvPr>
          <p:cNvCxnSpPr/>
          <p:nvPr/>
        </p:nvCxnSpPr>
        <p:spPr>
          <a:xfrm>
            <a:off x="5968532" y="2015334"/>
            <a:ext cx="0" cy="423499"/>
          </a:xfrm>
          <a:prstGeom prst="line">
            <a:avLst/>
          </a:prstGeom>
          <a:ln w="63500">
            <a:solidFill>
              <a:srgbClr val="FFFF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C1B9652E-78CC-4880-B163-943E56C27E1C}"/>
              </a:ext>
            </a:extLst>
          </p:cNvPr>
          <p:cNvCxnSpPr>
            <a:cxnSpLocks/>
          </p:cNvCxnSpPr>
          <p:nvPr/>
        </p:nvCxnSpPr>
        <p:spPr>
          <a:xfrm>
            <a:off x="5968532" y="2015334"/>
            <a:ext cx="3556468" cy="0"/>
          </a:xfrm>
          <a:prstGeom prst="line">
            <a:avLst/>
          </a:prstGeom>
          <a:ln w="635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6260BCD-485F-47E6-9C0E-5010559E59CE}"/>
              </a:ext>
            </a:extLst>
          </p:cNvPr>
          <p:cNvCxnSpPr>
            <a:cxnSpLocks/>
          </p:cNvCxnSpPr>
          <p:nvPr/>
        </p:nvCxnSpPr>
        <p:spPr>
          <a:xfrm>
            <a:off x="5773223" y="1786734"/>
            <a:ext cx="3768848" cy="0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C6282251-CE79-4896-899C-8BA03B451763}"/>
              </a:ext>
            </a:extLst>
          </p:cNvPr>
          <p:cNvCxnSpPr>
            <a:cxnSpLocks/>
          </p:cNvCxnSpPr>
          <p:nvPr/>
        </p:nvCxnSpPr>
        <p:spPr>
          <a:xfrm>
            <a:off x="5773223" y="1786734"/>
            <a:ext cx="0" cy="652099"/>
          </a:xfrm>
          <a:prstGeom prst="line">
            <a:avLst/>
          </a:prstGeom>
          <a:ln w="63500">
            <a:solidFill>
              <a:srgbClr val="92D05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2FEA7D74-1F6B-45AF-AEB5-E3141B6A8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568" y="1379407"/>
            <a:ext cx="4229690" cy="4267796"/>
          </a:xfrm>
          <a:prstGeom prst="rect">
            <a:avLst/>
          </a:prstGeom>
        </p:spPr>
      </p:pic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D8AAECD9-3A8E-44EA-9396-B3193A63409A}"/>
              </a:ext>
            </a:extLst>
          </p:cNvPr>
          <p:cNvSpPr/>
          <p:nvPr/>
        </p:nvSpPr>
        <p:spPr>
          <a:xfrm>
            <a:off x="9525000" y="5855687"/>
            <a:ext cx="1660772" cy="914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2.Encoder</a:t>
            </a:r>
          </a:p>
          <a:p>
            <a:pPr algn="ctr"/>
            <a:r>
              <a:rPr lang="de-DE" sz="1600" dirty="0"/>
              <a:t>Footplate right</a:t>
            </a:r>
          </a:p>
        </p:txBody>
      </p:sp>
    </p:spTree>
    <p:extLst>
      <p:ext uri="{BB962C8B-B14F-4D97-AF65-F5344CB8AC3E}">
        <p14:creationId xmlns:p14="http://schemas.microsoft.com/office/powerpoint/2010/main" val="638221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94922DB5-0C89-42D5-8CA2-FBCA9C55F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25" y="2192061"/>
            <a:ext cx="5544324" cy="39057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Uno – </a:t>
            </a:r>
            <a:r>
              <a:rPr lang="en-US" dirty="0"/>
              <a:t>3.Encoder Rotation</a:t>
            </a:r>
            <a:endParaRPr lang="de-DE" dirty="0"/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35CF8B9B-8BE9-46E9-864A-B864DD6EAA11}"/>
              </a:ext>
            </a:extLst>
          </p:cNvPr>
          <p:cNvSpPr/>
          <p:nvPr/>
        </p:nvSpPr>
        <p:spPr>
          <a:xfrm>
            <a:off x="2177911" y="6236418"/>
            <a:ext cx="1660772" cy="449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Arduino Uno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29BA0E6-8D9F-4869-B27A-E38970623026}"/>
              </a:ext>
            </a:extLst>
          </p:cNvPr>
          <p:cNvCxnSpPr>
            <a:cxnSpLocks/>
          </p:cNvCxnSpPr>
          <p:nvPr/>
        </p:nvCxnSpPr>
        <p:spPr>
          <a:xfrm flipV="1">
            <a:off x="7517729" y="1720263"/>
            <a:ext cx="0" cy="1617741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188463B-880C-4F03-BAE8-18B165259845}"/>
              </a:ext>
            </a:extLst>
          </p:cNvPr>
          <p:cNvCxnSpPr>
            <a:cxnSpLocks/>
          </p:cNvCxnSpPr>
          <p:nvPr/>
        </p:nvCxnSpPr>
        <p:spPr>
          <a:xfrm flipV="1">
            <a:off x="7290166" y="1884532"/>
            <a:ext cx="0" cy="1656506"/>
          </a:xfrm>
          <a:prstGeom prst="line">
            <a:avLst/>
          </a:prstGeom>
          <a:ln w="635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9A594E55-BA7E-4D0B-A30E-DCCB3EB1BA6E}"/>
              </a:ext>
            </a:extLst>
          </p:cNvPr>
          <p:cNvCxnSpPr>
            <a:cxnSpLocks/>
          </p:cNvCxnSpPr>
          <p:nvPr/>
        </p:nvCxnSpPr>
        <p:spPr>
          <a:xfrm flipH="1">
            <a:off x="7290166" y="3541038"/>
            <a:ext cx="1450574" cy="0"/>
          </a:xfrm>
          <a:prstGeom prst="line">
            <a:avLst/>
          </a:prstGeom>
          <a:ln w="635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7478FD8-C13F-4313-832D-E54C25C6ADF1}"/>
              </a:ext>
            </a:extLst>
          </p:cNvPr>
          <p:cNvCxnSpPr>
            <a:cxnSpLocks/>
          </p:cNvCxnSpPr>
          <p:nvPr/>
        </p:nvCxnSpPr>
        <p:spPr>
          <a:xfrm>
            <a:off x="7536028" y="3338004"/>
            <a:ext cx="1204712" cy="0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24ADB273-B994-46AF-B5A1-35552143EA8E}"/>
              </a:ext>
            </a:extLst>
          </p:cNvPr>
          <p:cNvCxnSpPr>
            <a:cxnSpLocks/>
          </p:cNvCxnSpPr>
          <p:nvPr/>
        </p:nvCxnSpPr>
        <p:spPr>
          <a:xfrm flipV="1">
            <a:off x="4804115" y="1695635"/>
            <a:ext cx="0" cy="627757"/>
          </a:xfrm>
          <a:prstGeom prst="line">
            <a:avLst/>
          </a:prstGeom>
          <a:ln w="63500">
            <a:solidFill>
              <a:srgbClr val="00B05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A094A407-0679-4D8B-A624-18B671FB3C4D}"/>
              </a:ext>
            </a:extLst>
          </p:cNvPr>
          <p:cNvCxnSpPr>
            <a:cxnSpLocks/>
          </p:cNvCxnSpPr>
          <p:nvPr/>
        </p:nvCxnSpPr>
        <p:spPr>
          <a:xfrm flipV="1">
            <a:off x="5006961" y="1884532"/>
            <a:ext cx="0" cy="421157"/>
          </a:xfrm>
          <a:prstGeom prst="line">
            <a:avLst/>
          </a:prstGeom>
          <a:ln w="63500">
            <a:solidFill>
              <a:schemeClr val="tx1">
                <a:lumMod val="8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D6DB5A29-2130-4E47-9524-DFA94A91129E}"/>
              </a:ext>
            </a:extLst>
          </p:cNvPr>
          <p:cNvCxnSpPr>
            <a:cxnSpLocks/>
          </p:cNvCxnSpPr>
          <p:nvPr/>
        </p:nvCxnSpPr>
        <p:spPr>
          <a:xfrm>
            <a:off x="4804115" y="1695635"/>
            <a:ext cx="2714262" cy="0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EB05576B-3D4F-4F9F-91A0-FA0EED5237F7}"/>
              </a:ext>
            </a:extLst>
          </p:cNvPr>
          <p:cNvCxnSpPr>
            <a:cxnSpLocks/>
          </p:cNvCxnSpPr>
          <p:nvPr/>
        </p:nvCxnSpPr>
        <p:spPr>
          <a:xfrm flipH="1">
            <a:off x="5032326" y="1884532"/>
            <a:ext cx="2257840" cy="0"/>
          </a:xfrm>
          <a:prstGeom prst="line">
            <a:avLst/>
          </a:prstGeom>
          <a:ln w="635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DB1D1407-5EBC-4846-BC82-84AB32254414}"/>
              </a:ext>
            </a:extLst>
          </p:cNvPr>
          <p:cNvSpPr txBox="1"/>
          <p:nvPr/>
        </p:nvSpPr>
        <p:spPr>
          <a:xfrm>
            <a:off x="7693210" y="2968672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2xWIRE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02DC4827-BA16-482B-A245-BCE70DE69F86}"/>
              </a:ext>
            </a:extLst>
          </p:cNvPr>
          <p:cNvSpPr/>
          <p:nvPr/>
        </p:nvSpPr>
        <p:spPr>
          <a:xfrm>
            <a:off x="9557567" y="3824135"/>
            <a:ext cx="1660772" cy="914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3.Encoder</a:t>
            </a:r>
          </a:p>
          <a:p>
            <a:pPr algn="ctr"/>
            <a:r>
              <a:rPr lang="de-DE" sz="1600" dirty="0"/>
              <a:t>Rotation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D6D04F4-7F8D-4420-889F-8E29B7758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038" y="1521029"/>
            <a:ext cx="3027419" cy="214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03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>
            <a:extLst>
              <a:ext uri="{FF2B5EF4-FFF2-40B4-BE49-F238E27FC236}">
                <a16:creationId xmlns:a16="http://schemas.microsoft.com/office/drawing/2014/main" id="{3ECA5A10-7ACB-4C58-923A-08C6DC00E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010" y="2154317"/>
            <a:ext cx="5544324" cy="39057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Uno – </a:t>
            </a:r>
            <a:r>
              <a:rPr lang="en-US" dirty="0"/>
              <a:t>Foottracking Sensors left</a:t>
            </a:r>
            <a:endParaRPr lang="de-DE" dirty="0"/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35CF8B9B-8BE9-46E9-864A-B864DD6EAA11}"/>
              </a:ext>
            </a:extLst>
          </p:cNvPr>
          <p:cNvSpPr/>
          <p:nvPr/>
        </p:nvSpPr>
        <p:spPr>
          <a:xfrm>
            <a:off x="8390062" y="1564477"/>
            <a:ext cx="1660772" cy="449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Arduino Uno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C15D97D-3A59-47D1-94BE-43B167C55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75545" y="2101789"/>
            <a:ext cx="2494009" cy="4185821"/>
          </a:xfrm>
          <a:prstGeom prst="rect">
            <a:avLst/>
          </a:prstGeom>
        </p:spPr>
      </p:pic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A4DB08A3-B3F4-440E-8C8E-4D56ED80D6B8}"/>
              </a:ext>
            </a:extLst>
          </p:cNvPr>
          <p:cNvCxnSpPr>
            <a:cxnSpLocks/>
          </p:cNvCxnSpPr>
          <p:nvPr/>
        </p:nvCxnSpPr>
        <p:spPr>
          <a:xfrm>
            <a:off x="5581650" y="6287610"/>
            <a:ext cx="5772150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14BC832F-2F3A-4E09-BC31-BBCC255D62B0}"/>
              </a:ext>
            </a:extLst>
          </p:cNvPr>
          <p:cNvCxnSpPr>
            <a:cxnSpLocks/>
          </p:cNvCxnSpPr>
          <p:nvPr/>
        </p:nvCxnSpPr>
        <p:spPr>
          <a:xfrm>
            <a:off x="5773714" y="6440010"/>
            <a:ext cx="5732486" cy="0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2696104-D238-4308-B9F2-5DEF663F10DB}"/>
              </a:ext>
            </a:extLst>
          </p:cNvPr>
          <p:cNvCxnSpPr>
            <a:cxnSpLocks/>
          </p:cNvCxnSpPr>
          <p:nvPr/>
        </p:nvCxnSpPr>
        <p:spPr>
          <a:xfrm flipV="1">
            <a:off x="11506200" y="5903650"/>
            <a:ext cx="0" cy="536360"/>
          </a:xfrm>
          <a:prstGeom prst="line">
            <a:avLst/>
          </a:prstGeom>
          <a:ln w="635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C5C0F6B1-7610-46EE-A9C4-A5CCDA81217B}"/>
              </a:ext>
            </a:extLst>
          </p:cNvPr>
          <p:cNvCxnSpPr>
            <a:cxnSpLocks/>
          </p:cNvCxnSpPr>
          <p:nvPr/>
        </p:nvCxnSpPr>
        <p:spPr>
          <a:xfrm flipV="1">
            <a:off x="11353800" y="5891259"/>
            <a:ext cx="0" cy="396351"/>
          </a:xfrm>
          <a:prstGeom prst="line">
            <a:avLst/>
          </a:prstGeom>
          <a:ln w="63500">
            <a:solidFill>
              <a:srgbClr val="0070C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F4831C5E-A147-4C6C-BC48-5E8B4B0E7317}"/>
              </a:ext>
            </a:extLst>
          </p:cNvPr>
          <p:cNvCxnSpPr>
            <a:cxnSpLocks/>
          </p:cNvCxnSpPr>
          <p:nvPr/>
        </p:nvCxnSpPr>
        <p:spPr>
          <a:xfrm>
            <a:off x="2969554" y="4130614"/>
            <a:ext cx="2804160" cy="0"/>
          </a:xfrm>
          <a:prstGeom prst="line">
            <a:avLst/>
          </a:prstGeom>
          <a:ln w="63500">
            <a:solidFill>
              <a:srgbClr val="00B05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31BC9DCA-1733-48C0-ACA6-6166BD2ADCFA}"/>
              </a:ext>
            </a:extLst>
          </p:cNvPr>
          <p:cNvCxnSpPr>
            <a:cxnSpLocks/>
          </p:cNvCxnSpPr>
          <p:nvPr/>
        </p:nvCxnSpPr>
        <p:spPr>
          <a:xfrm flipV="1">
            <a:off x="5773714" y="4130614"/>
            <a:ext cx="0" cy="2309396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B4830F34-F4CF-4BB9-A6BE-A29A37F5F5A8}"/>
              </a:ext>
            </a:extLst>
          </p:cNvPr>
          <p:cNvCxnSpPr>
            <a:cxnSpLocks/>
          </p:cNvCxnSpPr>
          <p:nvPr/>
        </p:nvCxnSpPr>
        <p:spPr>
          <a:xfrm>
            <a:off x="2969554" y="4268310"/>
            <a:ext cx="2612096" cy="0"/>
          </a:xfrm>
          <a:prstGeom prst="line">
            <a:avLst/>
          </a:prstGeom>
          <a:ln w="63500">
            <a:solidFill>
              <a:srgbClr val="0070C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309D3AC-BB67-4020-B340-CBF51A22FCE8}"/>
              </a:ext>
            </a:extLst>
          </p:cNvPr>
          <p:cNvCxnSpPr>
            <a:cxnSpLocks/>
          </p:cNvCxnSpPr>
          <p:nvPr/>
        </p:nvCxnSpPr>
        <p:spPr>
          <a:xfrm flipV="1">
            <a:off x="5581650" y="4268310"/>
            <a:ext cx="0" cy="2019299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4DC5228D-8495-4F37-9C51-144FFC252E1F}"/>
              </a:ext>
            </a:extLst>
          </p:cNvPr>
          <p:cNvSpPr txBox="1"/>
          <p:nvPr/>
        </p:nvSpPr>
        <p:spPr>
          <a:xfrm>
            <a:off x="3347723" y="3761282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I²C</a:t>
            </a:r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6EB808B2-9F3F-44BE-8397-C358368B2C41}"/>
              </a:ext>
            </a:extLst>
          </p:cNvPr>
          <p:cNvSpPr/>
          <p:nvPr/>
        </p:nvSpPr>
        <p:spPr>
          <a:xfrm>
            <a:off x="3175539" y="2101789"/>
            <a:ext cx="166077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Foottracking</a:t>
            </a:r>
          </a:p>
          <a:p>
            <a:pPr algn="ctr"/>
            <a:r>
              <a:rPr lang="de-DE" sz="1600" dirty="0"/>
              <a:t>Sensors left</a:t>
            </a:r>
          </a:p>
        </p:txBody>
      </p:sp>
    </p:spTree>
    <p:extLst>
      <p:ext uri="{BB962C8B-B14F-4D97-AF65-F5344CB8AC3E}">
        <p14:creationId xmlns:p14="http://schemas.microsoft.com/office/powerpoint/2010/main" val="3505904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k 22">
            <a:extLst>
              <a:ext uri="{FF2B5EF4-FFF2-40B4-BE49-F238E27FC236}">
                <a16:creationId xmlns:a16="http://schemas.microsoft.com/office/drawing/2014/main" id="{DAF5284A-9F64-42A0-9CCA-005FE7460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61" y="2105047"/>
            <a:ext cx="5544324" cy="39057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Uno – </a:t>
            </a:r>
            <a:r>
              <a:rPr lang="en-US" dirty="0"/>
              <a:t>Foottracking Sensors right</a:t>
            </a:r>
            <a:endParaRPr lang="de-DE" dirty="0"/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35CF8B9B-8BE9-46E9-864A-B864DD6EAA11}"/>
              </a:ext>
            </a:extLst>
          </p:cNvPr>
          <p:cNvSpPr/>
          <p:nvPr/>
        </p:nvSpPr>
        <p:spPr>
          <a:xfrm>
            <a:off x="2764844" y="1536653"/>
            <a:ext cx="1660772" cy="449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Arduino Uno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BBD955F-BD9B-4B2E-A33B-A7741FCF7916}"/>
              </a:ext>
            </a:extLst>
          </p:cNvPr>
          <p:cNvSpPr txBox="1"/>
          <p:nvPr/>
        </p:nvSpPr>
        <p:spPr>
          <a:xfrm>
            <a:off x="7992207" y="3546553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I²C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C15D97D-3A59-47D1-94BE-43B167C55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603" y="1888835"/>
            <a:ext cx="2494009" cy="4185821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EFD041C-BAB8-4ADF-8EA3-611D5D09D8E8}"/>
              </a:ext>
            </a:extLst>
          </p:cNvPr>
          <p:cNvCxnSpPr>
            <a:cxnSpLocks/>
          </p:cNvCxnSpPr>
          <p:nvPr/>
        </p:nvCxnSpPr>
        <p:spPr>
          <a:xfrm>
            <a:off x="7539145" y="4025839"/>
            <a:ext cx="1857375" cy="0"/>
          </a:xfrm>
          <a:prstGeom prst="line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A85BCF3-19C1-4287-9087-ED6CC5AD01B8}"/>
              </a:ext>
            </a:extLst>
          </p:cNvPr>
          <p:cNvCxnSpPr>
            <a:cxnSpLocks/>
          </p:cNvCxnSpPr>
          <p:nvPr/>
        </p:nvCxnSpPr>
        <p:spPr>
          <a:xfrm>
            <a:off x="7686675" y="3915885"/>
            <a:ext cx="1709845" cy="0"/>
          </a:xfrm>
          <a:prstGeom prst="line">
            <a:avLst/>
          </a:prstGeom>
          <a:ln w="63500">
            <a:solidFill>
              <a:srgbClr val="0070C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C4242C1-BAC5-4A01-84C7-D2AE6B9033DC}"/>
              </a:ext>
            </a:extLst>
          </p:cNvPr>
          <p:cNvCxnSpPr>
            <a:cxnSpLocks/>
          </p:cNvCxnSpPr>
          <p:nvPr/>
        </p:nvCxnSpPr>
        <p:spPr>
          <a:xfrm flipV="1">
            <a:off x="5886450" y="5888871"/>
            <a:ext cx="0" cy="536360"/>
          </a:xfrm>
          <a:prstGeom prst="line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29BA0E6-8D9F-4869-B27A-E38970623026}"/>
              </a:ext>
            </a:extLst>
          </p:cNvPr>
          <p:cNvCxnSpPr>
            <a:cxnSpLocks/>
          </p:cNvCxnSpPr>
          <p:nvPr/>
        </p:nvCxnSpPr>
        <p:spPr>
          <a:xfrm flipV="1">
            <a:off x="5734050" y="5876481"/>
            <a:ext cx="0" cy="706404"/>
          </a:xfrm>
          <a:prstGeom prst="line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7097F7C-EF07-4A00-9ED7-274F406F29CD}"/>
              </a:ext>
            </a:extLst>
          </p:cNvPr>
          <p:cNvCxnSpPr>
            <a:cxnSpLocks/>
          </p:cNvCxnSpPr>
          <p:nvPr/>
        </p:nvCxnSpPr>
        <p:spPr>
          <a:xfrm>
            <a:off x="5886450" y="6425231"/>
            <a:ext cx="1662220" cy="0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F7E6D3A7-173E-441B-A886-99795C78B8F1}"/>
              </a:ext>
            </a:extLst>
          </p:cNvPr>
          <p:cNvCxnSpPr>
            <a:cxnSpLocks/>
          </p:cNvCxnSpPr>
          <p:nvPr/>
        </p:nvCxnSpPr>
        <p:spPr>
          <a:xfrm>
            <a:off x="5734050" y="6582885"/>
            <a:ext cx="1952625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7A0634B-32FE-484A-A2BC-10441768C61A}"/>
              </a:ext>
            </a:extLst>
          </p:cNvPr>
          <p:cNvCxnSpPr>
            <a:cxnSpLocks/>
          </p:cNvCxnSpPr>
          <p:nvPr/>
        </p:nvCxnSpPr>
        <p:spPr>
          <a:xfrm flipV="1">
            <a:off x="7539145" y="4025839"/>
            <a:ext cx="0" cy="2387002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53699FD1-77AD-46E7-9C68-6E6D9E029D05}"/>
              </a:ext>
            </a:extLst>
          </p:cNvPr>
          <p:cNvCxnSpPr>
            <a:cxnSpLocks/>
          </p:cNvCxnSpPr>
          <p:nvPr/>
        </p:nvCxnSpPr>
        <p:spPr>
          <a:xfrm flipV="1">
            <a:off x="7686675" y="3915885"/>
            <a:ext cx="0" cy="266700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2BB0E299-F855-447A-9834-8AF7754DB2EA}"/>
              </a:ext>
            </a:extLst>
          </p:cNvPr>
          <p:cNvSpPr/>
          <p:nvPr/>
        </p:nvSpPr>
        <p:spPr>
          <a:xfrm>
            <a:off x="7663882" y="1860479"/>
            <a:ext cx="166077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Foottracking</a:t>
            </a:r>
          </a:p>
          <a:p>
            <a:pPr algn="ctr"/>
            <a:r>
              <a:rPr lang="de-DE" sz="1600" dirty="0"/>
              <a:t>Sensors right</a:t>
            </a:r>
          </a:p>
        </p:txBody>
      </p:sp>
    </p:spTree>
    <p:extLst>
      <p:ext uri="{BB962C8B-B14F-4D97-AF65-F5344CB8AC3E}">
        <p14:creationId xmlns:p14="http://schemas.microsoft.com/office/powerpoint/2010/main" val="4126508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ACD66-B2F1-4EEC-B3E9-C9339B38A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Communication Overview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2E2B5C19-D3A6-409C-9761-264719050FA5}"/>
              </a:ext>
            </a:extLst>
          </p:cNvPr>
          <p:cNvSpPr/>
          <p:nvPr/>
        </p:nvSpPr>
        <p:spPr>
          <a:xfrm>
            <a:off x="2522553" y="3191754"/>
            <a:ext cx="166077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Arduino Uno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B321873A-6FEF-4804-9F3B-76525EF310CA}"/>
              </a:ext>
            </a:extLst>
          </p:cNvPr>
          <p:cNvSpPr/>
          <p:nvPr/>
        </p:nvSpPr>
        <p:spPr>
          <a:xfrm>
            <a:off x="4687337" y="2402080"/>
            <a:ext cx="166077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Bluetooth</a:t>
            </a:r>
          </a:p>
          <a:p>
            <a:pPr algn="ctr"/>
            <a:r>
              <a:rPr lang="de-DE" dirty="0"/>
              <a:t>Module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F4DEABA5-75DB-44EB-8BFB-01859C570AEF}"/>
              </a:ext>
            </a:extLst>
          </p:cNvPr>
          <p:cNvSpPr/>
          <p:nvPr/>
        </p:nvSpPr>
        <p:spPr>
          <a:xfrm>
            <a:off x="4696862" y="3652549"/>
            <a:ext cx="166077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CAN-Bus</a:t>
            </a:r>
          </a:p>
          <a:p>
            <a:pPr algn="ctr"/>
            <a:r>
              <a:rPr lang="de-DE" dirty="0"/>
              <a:t>Module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AD4F0E28-2DE6-4A70-82A2-18DC178CC2A5}"/>
              </a:ext>
            </a:extLst>
          </p:cNvPr>
          <p:cNvSpPr/>
          <p:nvPr/>
        </p:nvSpPr>
        <p:spPr>
          <a:xfrm>
            <a:off x="9534388" y="3655258"/>
            <a:ext cx="1660772" cy="9144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1.Motor Controller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9834AA6F-57F2-48A0-A962-92E110AE4F5C}"/>
              </a:ext>
            </a:extLst>
          </p:cNvPr>
          <p:cNvSpPr/>
          <p:nvPr/>
        </p:nvSpPr>
        <p:spPr>
          <a:xfrm>
            <a:off x="10523414" y="5133158"/>
            <a:ext cx="1660772" cy="9144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2.Motor</a:t>
            </a:r>
          </a:p>
          <a:p>
            <a:pPr algn="ctr"/>
            <a:r>
              <a:rPr lang="de-DE" dirty="0"/>
              <a:t>Rotation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0C430096-29C2-47D4-A56D-B66C614C6336}"/>
              </a:ext>
            </a:extLst>
          </p:cNvPr>
          <p:cNvSpPr/>
          <p:nvPr/>
        </p:nvSpPr>
        <p:spPr>
          <a:xfrm>
            <a:off x="8731604" y="5133158"/>
            <a:ext cx="1660772" cy="9144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1.Motor</a:t>
            </a:r>
          </a:p>
          <a:p>
            <a:pPr algn="ctr"/>
            <a:r>
              <a:rPr lang="de-DE" dirty="0"/>
              <a:t>Horizontal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8772A9B0-E5EE-40DC-A660-69185DDD5DC1}"/>
              </a:ext>
            </a:extLst>
          </p:cNvPr>
          <p:cNvSpPr/>
          <p:nvPr/>
        </p:nvSpPr>
        <p:spPr>
          <a:xfrm>
            <a:off x="4680987" y="1128160"/>
            <a:ext cx="1676647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Host</a:t>
            </a:r>
          </a:p>
          <a:p>
            <a:pPr algn="ctr"/>
            <a:r>
              <a:rPr lang="de-DE" dirty="0"/>
              <a:t>Computer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F4268A46-A422-415B-A73D-59A2DD511028}"/>
              </a:ext>
            </a:extLst>
          </p:cNvPr>
          <p:cNvSpPr/>
          <p:nvPr/>
        </p:nvSpPr>
        <p:spPr>
          <a:xfrm>
            <a:off x="4696862" y="4764904"/>
            <a:ext cx="1660772" cy="9144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2.Motor controller</a:t>
            </a:r>
          </a:p>
          <a:p>
            <a:pPr algn="ctr"/>
            <a:r>
              <a:rPr lang="de-DE" sz="1400" dirty="0"/>
              <a:t>Footplate left</a:t>
            </a: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0BF8A133-26D6-46D1-B890-66A13B38B268}"/>
              </a:ext>
            </a:extLst>
          </p:cNvPr>
          <p:cNvSpPr/>
          <p:nvPr/>
        </p:nvSpPr>
        <p:spPr>
          <a:xfrm>
            <a:off x="4696862" y="5782877"/>
            <a:ext cx="1660772" cy="9144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3.Motor controller</a:t>
            </a:r>
          </a:p>
          <a:p>
            <a:pPr algn="ctr"/>
            <a:r>
              <a:rPr lang="de-DE" sz="1400" dirty="0"/>
              <a:t>Footplate right</a:t>
            </a:r>
          </a:p>
        </p:txBody>
      </p:sp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2A194883-8BC5-4E90-941F-27F264B1EE2E}"/>
              </a:ext>
            </a:extLst>
          </p:cNvPr>
          <p:cNvCxnSpPr>
            <a:stCxn id="7" idx="1"/>
            <a:endCxn id="6" idx="0"/>
          </p:cNvCxnSpPr>
          <p:nvPr/>
        </p:nvCxnSpPr>
        <p:spPr>
          <a:xfrm rot="10800000" flipV="1">
            <a:off x="3352939" y="2859280"/>
            <a:ext cx="1334398" cy="332474"/>
          </a:xfrm>
          <a:prstGeom prst="bentConnector2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Verbinder: gewinkelt 17">
            <a:extLst>
              <a:ext uri="{FF2B5EF4-FFF2-40B4-BE49-F238E27FC236}">
                <a16:creationId xmlns:a16="http://schemas.microsoft.com/office/drawing/2014/main" id="{853AA3F5-4386-44DD-8534-4DAAD614FB59}"/>
              </a:ext>
            </a:extLst>
          </p:cNvPr>
          <p:cNvCxnSpPr>
            <a:stCxn id="8" idx="1"/>
            <a:endCxn id="6" idx="3"/>
          </p:cNvCxnSpPr>
          <p:nvPr/>
        </p:nvCxnSpPr>
        <p:spPr>
          <a:xfrm rot="10800000">
            <a:off x="4183326" y="3648955"/>
            <a:ext cx="513537" cy="460795"/>
          </a:xfrm>
          <a:prstGeom prst="bentConnector3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838B9955-A1BD-492F-8A4A-5C3E8F02E141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6357634" y="4109749"/>
            <a:ext cx="3176754" cy="2709"/>
          </a:xfrm>
          <a:prstGeom prst="bentConnector3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Verbinder: gewinkelt 26">
            <a:extLst>
              <a:ext uri="{FF2B5EF4-FFF2-40B4-BE49-F238E27FC236}">
                <a16:creationId xmlns:a16="http://schemas.microsoft.com/office/drawing/2014/main" id="{B5782583-06EA-4C41-A281-0FBA72CB39EC}"/>
              </a:ext>
            </a:extLst>
          </p:cNvPr>
          <p:cNvCxnSpPr>
            <a:stCxn id="9" idx="2"/>
            <a:endCxn id="11" idx="0"/>
          </p:cNvCxnSpPr>
          <p:nvPr/>
        </p:nvCxnSpPr>
        <p:spPr>
          <a:xfrm rot="5400000">
            <a:off x="9681632" y="4450016"/>
            <a:ext cx="563500" cy="80278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Verbinder: gewinkelt 28">
            <a:extLst>
              <a:ext uri="{FF2B5EF4-FFF2-40B4-BE49-F238E27FC236}">
                <a16:creationId xmlns:a16="http://schemas.microsoft.com/office/drawing/2014/main" id="{051BBBA7-1DE2-4E87-B274-CA535E77FD27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rot="16200000" flipH="1">
            <a:off x="10577537" y="4356895"/>
            <a:ext cx="563500" cy="989026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er: gewinkelt 30">
            <a:extLst>
              <a:ext uri="{FF2B5EF4-FFF2-40B4-BE49-F238E27FC236}">
                <a16:creationId xmlns:a16="http://schemas.microsoft.com/office/drawing/2014/main" id="{E95A94F4-9574-4087-9323-8AA56D7D5E27}"/>
              </a:ext>
            </a:extLst>
          </p:cNvPr>
          <p:cNvCxnSpPr>
            <a:stCxn id="6" idx="2"/>
            <a:endCxn id="13" idx="1"/>
          </p:cNvCxnSpPr>
          <p:nvPr/>
        </p:nvCxnSpPr>
        <p:spPr>
          <a:xfrm rot="16200000" flipH="1">
            <a:off x="3466925" y="3992167"/>
            <a:ext cx="1115950" cy="134392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Verbinder: gewinkelt 32">
            <a:extLst>
              <a:ext uri="{FF2B5EF4-FFF2-40B4-BE49-F238E27FC236}">
                <a16:creationId xmlns:a16="http://schemas.microsoft.com/office/drawing/2014/main" id="{CF89E986-8446-4C8A-9F91-CB16FF9B0528}"/>
              </a:ext>
            </a:extLst>
          </p:cNvPr>
          <p:cNvCxnSpPr>
            <a:stCxn id="6" idx="2"/>
            <a:endCxn id="14" idx="1"/>
          </p:cNvCxnSpPr>
          <p:nvPr/>
        </p:nvCxnSpPr>
        <p:spPr>
          <a:xfrm rot="16200000" flipH="1">
            <a:off x="2957939" y="4501153"/>
            <a:ext cx="2133923" cy="134392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CF01AD5C-948C-460E-B12B-81EED735AAC0}"/>
              </a:ext>
            </a:extLst>
          </p:cNvPr>
          <p:cNvSpPr/>
          <p:nvPr/>
        </p:nvSpPr>
        <p:spPr>
          <a:xfrm>
            <a:off x="8704002" y="2231872"/>
            <a:ext cx="1660772" cy="914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4.Encoder</a:t>
            </a:r>
          </a:p>
          <a:p>
            <a:pPr algn="ctr"/>
            <a:r>
              <a:rPr lang="de-DE" dirty="0"/>
              <a:t>Horizontal</a:t>
            </a:r>
          </a:p>
        </p:txBody>
      </p:sp>
      <p:sp>
        <p:nvSpPr>
          <p:cNvPr id="39" name="Rechteck: abgerundete Ecken 38">
            <a:extLst>
              <a:ext uri="{FF2B5EF4-FFF2-40B4-BE49-F238E27FC236}">
                <a16:creationId xmlns:a16="http://schemas.microsoft.com/office/drawing/2014/main" id="{5BDC6A99-C94C-41EE-B790-7C51028B8D51}"/>
              </a:ext>
            </a:extLst>
          </p:cNvPr>
          <p:cNvSpPr/>
          <p:nvPr/>
        </p:nvSpPr>
        <p:spPr>
          <a:xfrm>
            <a:off x="10523414" y="2231872"/>
            <a:ext cx="1660772" cy="914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5.Encoder</a:t>
            </a:r>
          </a:p>
          <a:p>
            <a:pPr algn="ctr"/>
            <a:r>
              <a:rPr lang="de-DE" dirty="0"/>
              <a:t>Rotation</a:t>
            </a:r>
          </a:p>
        </p:txBody>
      </p:sp>
      <p:cxnSp>
        <p:nvCxnSpPr>
          <p:cNvPr id="41" name="Verbinder: gewinkelt 40">
            <a:extLst>
              <a:ext uri="{FF2B5EF4-FFF2-40B4-BE49-F238E27FC236}">
                <a16:creationId xmlns:a16="http://schemas.microsoft.com/office/drawing/2014/main" id="{AC971736-2AC9-4C18-A836-C64D72848DAF}"/>
              </a:ext>
            </a:extLst>
          </p:cNvPr>
          <p:cNvCxnSpPr>
            <a:stCxn id="39" idx="2"/>
            <a:endCxn id="9" idx="0"/>
          </p:cNvCxnSpPr>
          <p:nvPr/>
        </p:nvCxnSpPr>
        <p:spPr>
          <a:xfrm rot="5400000">
            <a:off x="10604794" y="2906252"/>
            <a:ext cx="508986" cy="989026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Verbinder: gewinkelt 42">
            <a:extLst>
              <a:ext uri="{FF2B5EF4-FFF2-40B4-BE49-F238E27FC236}">
                <a16:creationId xmlns:a16="http://schemas.microsoft.com/office/drawing/2014/main" id="{E55C0276-61CB-4C18-9BBE-A2797A9B3236}"/>
              </a:ext>
            </a:extLst>
          </p:cNvPr>
          <p:cNvCxnSpPr>
            <a:stCxn id="34" idx="2"/>
            <a:endCxn id="9" idx="0"/>
          </p:cNvCxnSpPr>
          <p:nvPr/>
        </p:nvCxnSpPr>
        <p:spPr>
          <a:xfrm rot="16200000" flipH="1">
            <a:off x="9695088" y="2985572"/>
            <a:ext cx="508986" cy="830386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hteck: abgerundete Ecken 44">
            <a:extLst>
              <a:ext uri="{FF2B5EF4-FFF2-40B4-BE49-F238E27FC236}">
                <a16:creationId xmlns:a16="http://schemas.microsoft.com/office/drawing/2014/main" id="{60F8A342-B5BD-4951-B5F5-F3A07AF3A3DA}"/>
              </a:ext>
            </a:extLst>
          </p:cNvPr>
          <p:cNvSpPr/>
          <p:nvPr/>
        </p:nvSpPr>
        <p:spPr>
          <a:xfrm>
            <a:off x="154542" y="3691036"/>
            <a:ext cx="1660772" cy="914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1.Encoder</a:t>
            </a:r>
          </a:p>
          <a:p>
            <a:pPr algn="ctr"/>
            <a:r>
              <a:rPr lang="de-DE" sz="1600" dirty="0"/>
              <a:t>Footplate left</a:t>
            </a:r>
          </a:p>
        </p:txBody>
      </p:sp>
      <p:sp>
        <p:nvSpPr>
          <p:cNvPr id="46" name="Rechteck: abgerundete Ecken 45">
            <a:extLst>
              <a:ext uri="{FF2B5EF4-FFF2-40B4-BE49-F238E27FC236}">
                <a16:creationId xmlns:a16="http://schemas.microsoft.com/office/drawing/2014/main" id="{23AAADB3-8EB8-4007-B186-D2044AA0766E}"/>
              </a:ext>
            </a:extLst>
          </p:cNvPr>
          <p:cNvSpPr/>
          <p:nvPr/>
        </p:nvSpPr>
        <p:spPr>
          <a:xfrm>
            <a:off x="168344" y="4709009"/>
            <a:ext cx="1660772" cy="914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2.Encoder</a:t>
            </a:r>
          </a:p>
          <a:p>
            <a:pPr algn="ctr"/>
            <a:r>
              <a:rPr lang="de-DE" sz="1600" dirty="0"/>
              <a:t>Footplate right</a:t>
            </a:r>
          </a:p>
        </p:txBody>
      </p:sp>
      <p:cxnSp>
        <p:nvCxnSpPr>
          <p:cNvPr id="49" name="Verbinder: gewinkelt 48">
            <a:extLst>
              <a:ext uri="{FF2B5EF4-FFF2-40B4-BE49-F238E27FC236}">
                <a16:creationId xmlns:a16="http://schemas.microsoft.com/office/drawing/2014/main" id="{93E28112-3C06-4ADF-A688-BBDB6618737D}"/>
              </a:ext>
            </a:extLst>
          </p:cNvPr>
          <p:cNvCxnSpPr>
            <a:stCxn id="45" idx="3"/>
            <a:endCxn id="6" idx="1"/>
          </p:cNvCxnSpPr>
          <p:nvPr/>
        </p:nvCxnSpPr>
        <p:spPr>
          <a:xfrm flipV="1">
            <a:off x="1815314" y="3648954"/>
            <a:ext cx="707239" cy="499282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Verbinder: gewinkelt 50">
            <a:extLst>
              <a:ext uri="{FF2B5EF4-FFF2-40B4-BE49-F238E27FC236}">
                <a16:creationId xmlns:a16="http://schemas.microsoft.com/office/drawing/2014/main" id="{0D9D060E-A4BA-4FCF-87AA-A05411C256E1}"/>
              </a:ext>
            </a:extLst>
          </p:cNvPr>
          <p:cNvCxnSpPr>
            <a:stCxn id="46" idx="3"/>
            <a:endCxn id="6" idx="1"/>
          </p:cNvCxnSpPr>
          <p:nvPr/>
        </p:nvCxnSpPr>
        <p:spPr>
          <a:xfrm flipV="1">
            <a:off x="1829116" y="3648954"/>
            <a:ext cx="693437" cy="1517255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: abgerundete Ecken 51">
            <a:extLst>
              <a:ext uri="{FF2B5EF4-FFF2-40B4-BE49-F238E27FC236}">
                <a16:creationId xmlns:a16="http://schemas.microsoft.com/office/drawing/2014/main" id="{430B5E26-BB0F-496D-A07F-5469DED53A12}"/>
              </a:ext>
            </a:extLst>
          </p:cNvPr>
          <p:cNvSpPr/>
          <p:nvPr/>
        </p:nvSpPr>
        <p:spPr>
          <a:xfrm>
            <a:off x="154542" y="5726982"/>
            <a:ext cx="1660772" cy="914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3.Encoder</a:t>
            </a:r>
          </a:p>
          <a:p>
            <a:pPr algn="ctr"/>
            <a:r>
              <a:rPr lang="de-DE" sz="1600" dirty="0"/>
              <a:t>Rotation</a:t>
            </a:r>
          </a:p>
        </p:txBody>
      </p:sp>
      <p:cxnSp>
        <p:nvCxnSpPr>
          <p:cNvPr id="54" name="Verbinder: gewinkelt 53">
            <a:extLst>
              <a:ext uri="{FF2B5EF4-FFF2-40B4-BE49-F238E27FC236}">
                <a16:creationId xmlns:a16="http://schemas.microsoft.com/office/drawing/2014/main" id="{4D880C7F-727F-47CC-9D1E-53B44C91158C}"/>
              </a:ext>
            </a:extLst>
          </p:cNvPr>
          <p:cNvCxnSpPr>
            <a:stCxn id="52" idx="3"/>
            <a:endCxn id="6" idx="1"/>
          </p:cNvCxnSpPr>
          <p:nvPr/>
        </p:nvCxnSpPr>
        <p:spPr>
          <a:xfrm flipV="1">
            <a:off x="1815314" y="3648954"/>
            <a:ext cx="707239" cy="253522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hteck: abgerundete Ecken 61">
            <a:extLst>
              <a:ext uri="{FF2B5EF4-FFF2-40B4-BE49-F238E27FC236}">
                <a16:creationId xmlns:a16="http://schemas.microsoft.com/office/drawing/2014/main" id="{D10F5C63-58F0-4129-8A2C-4A80D934DE9E}"/>
              </a:ext>
            </a:extLst>
          </p:cNvPr>
          <p:cNvSpPr/>
          <p:nvPr/>
        </p:nvSpPr>
        <p:spPr>
          <a:xfrm>
            <a:off x="6920003" y="4761279"/>
            <a:ext cx="1660772" cy="9144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3.Motor</a:t>
            </a:r>
          </a:p>
          <a:p>
            <a:pPr algn="ctr"/>
            <a:r>
              <a:rPr lang="de-DE" sz="1400" dirty="0"/>
              <a:t>Footplate left</a:t>
            </a:r>
          </a:p>
        </p:txBody>
      </p:sp>
      <p:sp>
        <p:nvSpPr>
          <p:cNvPr id="63" name="Rechteck: abgerundete Ecken 62">
            <a:extLst>
              <a:ext uri="{FF2B5EF4-FFF2-40B4-BE49-F238E27FC236}">
                <a16:creationId xmlns:a16="http://schemas.microsoft.com/office/drawing/2014/main" id="{DCCF84A5-0D26-4A14-90C6-F997D69A576F}"/>
              </a:ext>
            </a:extLst>
          </p:cNvPr>
          <p:cNvSpPr/>
          <p:nvPr/>
        </p:nvSpPr>
        <p:spPr>
          <a:xfrm>
            <a:off x="6920003" y="5779252"/>
            <a:ext cx="1660772" cy="9144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4.Motor</a:t>
            </a:r>
          </a:p>
          <a:p>
            <a:pPr algn="ctr"/>
            <a:r>
              <a:rPr lang="de-DE" sz="1400" dirty="0"/>
              <a:t>Footplate right</a:t>
            </a:r>
          </a:p>
        </p:txBody>
      </p:sp>
      <p:cxnSp>
        <p:nvCxnSpPr>
          <p:cNvPr id="65" name="Verbinder: gewinkelt 64">
            <a:extLst>
              <a:ext uri="{FF2B5EF4-FFF2-40B4-BE49-F238E27FC236}">
                <a16:creationId xmlns:a16="http://schemas.microsoft.com/office/drawing/2014/main" id="{A87BCAB9-4294-45D0-B0BB-314D62C30C6A}"/>
              </a:ext>
            </a:extLst>
          </p:cNvPr>
          <p:cNvCxnSpPr>
            <a:stCxn id="13" idx="3"/>
            <a:endCxn id="62" idx="1"/>
          </p:cNvCxnSpPr>
          <p:nvPr/>
        </p:nvCxnSpPr>
        <p:spPr>
          <a:xfrm flipV="1">
            <a:off x="6357634" y="5218479"/>
            <a:ext cx="562369" cy="3625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Verbinder: gewinkelt 66">
            <a:extLst>
              <a:ext uri="{FF2B5EF4-FFF2-40B4-BE49-F238E27FC236}">
                <a16:creationId xmlns:a16="http://schemas.microsoft.com/office/drawing/2014/main" id="{F999C063-DB19-42F9-A4DC-9E2C57ABC2C4}"/>
              </a:ext>
            </a:extLst>
          </p:cNvPr>
          <p:cNvCxnSpPr>
            <a:stCxn id="14" idx="3"/>
            <a:endCxn id="63" idx="1"/>
          </p:cNvCxnSpPr>
          <p:nvPr/>
        </p:nvCxnSpPr>
        <p:spPr>
          <a:xfrm flipV="1">
            <a:off x="6357634" y="6236452"/>
            <a:ext cx="562369" cy="3625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hteck: abgerundete Ecken 73">
            <a:extLst>
              <a:ext uri="{FF2B5EF4-FFF2-40B4-BE49-F238E27FC236}">
                <a16:creationId xmlns:a16="http://schemas.microsoft.com/office/drawing/2014/main" id="{1CE21FFD-CBD0-4BBD-BAF6-BE9E2E5DD52C}"/>
              </a:ext>
            </a:extLst>
          </p:cNvPr>
          <p:cNvSpPr/>
          <p:nvPr/>
        </p:nvSpPr>
        <p:spPr>
          <a:xfrm>
            <a:off x="154542" y="2673063"/>
            <a:ext cx="166077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Foottracking</a:t>
            </a:r>
          </a:p>
          <a:p>
            <a:pPr algn="ctr"/>
            <a:r>
              <a:rPr lang="de-DE" sz="1600" dirty="0"/>
              <a:t>Sensors left</a:t>
            </a:r>
          </a:p>
        </p:txBody>
      </p:sp>
      <p:sp>
        <p:nvSpPr>
          <p:cNvPr id="75" name="Rechteck: abgerundete Ecken 74">
            <a:extLst>
              <a:ext uri="{FF2B5EF4-FFF2-40B4-BE49-F238E27FC236}">
                <a16:creationId xmlns:a16="http://schemas.microsoft.com/office/drawing/2014/main" id="{60F1A5D8-B735-4EED-8E2D-C7938FF009D7}"/>
              </a:ext>
            </a:extLst>
          </p:cNvPr>
          <p:cNvSpPr/>
          <p:nvPr/>
        </p:nvSpPr>
        <p:spPr>
          <a:xfrm>
            <a:off x="154542" y="1652206"/>
            <a:ext cx="166077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Foottracking</a:t>
            </a:r>
          </a:p>
          <a:p>
            <a:pPr algn="ctr"/>
            <a:r>
              <a:rPr lang="de-DE" sz="1600" dirty="0"/>
              <a:t>Sensors right</a:t>
            </a:r>
          </a:p>
        </p:txBody>
      </p:sp>
      <p:cxnSp>
        <p:nvCxnSpPr>
          <p:cNvPr id="80" name="Verbinder: gewinkelt 79">
            <a:extLst>
              <a:ext uri="{FF2B5EF4-FFF2-40B4-BE49-F238E27FC236}">
                <a16:creationId xmlns:a16="http://schemas.microsoft.com/office/drawing/2014/main" id="{C4F66B99-63E0-4E8F-85C3-EB55DB9790E4}"/>
              </a:ext>
            </a:extLst>
          </p:cNvPr>
          <p:cNvCxnSpPr>
            <a:stCxn id="75" idx="3"/>
            <a:endCxn id="6" idx="1"/>
          </p:cNvCxnSpPr>
          <p:nvPr/>
        </p:nvCxnSpPr>
        <p:spPr>
          <a:xfrm>
            <a:off x="1815314" y="2109406"/>
            <a:ext cx="707239" cy="153954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Verbinder: gewinkelt 81">
            <a:extLst>
              <a:ext uri="{FF2B5EF4-FFF2-40B4-BE49-F238E27FC236}">
                <a16:creationId xmlns:a16="http://schemas.microsoft.com/office/drawing/2014/main" id="{336E8BCC-8D07-4888-BF9D-AE23CBC87872}"/>
              </a:ext>
            </a:extLst>
          </p:cNvPr>
          <p:cNvCxnSpPr>
            <a:stCxn id="74" idx="3"/>
            <a:endCxn id="6" idx="1"/>
          </p:cNvCxnSpPr>
          <p:nvPr/>
        </p:nvCxnSpPr>
        <p:spPr>
          <a:xfrm>
            <a:off x="1815314" y="3130263"/>
            <a:ext cx="707239" cy="518691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feld 91">
            <a:extLst>
              <a:ext uri="{FF2B5EF4-FFF2-40B4-BE49-F238E27FC236}">
                <a16:creationId xmlns:a16="http://schemas.microsoft.com/office/drawing/2014/main" id="{11288F27-4637-4194-B2C2-6228C735D2B2}"/>
              </a:ext>
            </a:extLst>
          </p:cNvPr>
          <p:cNvSpPr txBox="1"/>
          <p:nvPr/>
        </p:nvSpPr>
        <p:spPr>
          <a:xfrm>
            <a:off x="4220543" y="371392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SPI</a:t>
            </a:r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1F1D4901-DC65-4230-B63C-6D2DD71F0A69}"/>
              </a:ext>
            </a:extLst>
          </p:cNvPr>
          <p:cNvSpPr txBox="1"/>
          <p:nvPr/>
        </p:nvSpPr>
        <p:spPr>
          <a:xfrm>
            <a:off x="3657153" y="4898939"/>
            <a:ext cx="960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2xWIRE</a:t>
            </a:r>
          </a:p>
          <a:p>
            <a:r>
              <a:rPr lang="de-DE" dirty="0"/>
              <a:t>+PWM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3F1182D4-A445-4EF6-8C01-9306C61A080A}"/>
              </a:ext>
            </a:extLst>
          </p:cNvPr>
          <p:cNvSpPr txBox="1"/>
          <p:nvPr/>
        </p:nvSpPr>
        <p:spPr>
          <a:xfrm>
            <a:off x="3670219" y="2822421"/>
            <a:ext cx="76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RS232</a:t>
            </a:r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F9C4D908-09EA-42F0-8156-73D9E0D977CD}"/>
              </a:ext>
            </a:extLst>
          </p:cNvPr>
          <p:cNvSpPr txBox="1"/>
          <p:nvPr/>
        </p:nvSpPr>
        <p:spPr>
          <a:xfrm>
            <a:off x="1758406" y="2101323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I²C</a:t>
            </a:r>
          </a:p>
        </p:txBody>
      </p:sp>
      <p:sp>
        <p:nvSpPr>
          <p:cNvPr id="99" name="Textfeld 98">
            <a:extLst>
              <a:ext uri="{FF2B5EF4-FFF2-40B4-BE49-F238E27FC236}">
                <a16:creationId xmlns:a16="http://schemas.microsoft.com/office/drawing/2014/main" id="{F34E1C3C-173A-4AC9-ACAE-87A92B3ABD69}"/>
              </a:ext>
            </a:extLst>
          </p:cNvPr>
          <p:cNvSpPr txBox="1"/>
          <p:nvPr/>
        </p:nvSpPr>
        <p:spPr>
          <a:xfrm>
            <a:off x="1757921" y="3091649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I²C</a:t>
            </a:r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C3634EFB-0084-4947-AAFD-4DA56D4E3385}"/>
              </a:ext>
            </a:extLst>
          </p:cNvPr>
          <p:cNvSpPr txBox="1"/>
          <p:nvPr/>
        </p:nvSpPr>
        <p:spPr>
          <a:xfrm>
            <a:off x="7577534" y="3778904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CAN</a:t>
            </a:r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85E8F9BC-DBF8-44C6-BFF9-07BC5FE63904}"/>
              </a:ext>
            </a:extLst>
          </p:cNvPr>
          <p:cNvSpPr txBox="1"/>
          <p:nvPr/>
        </p:nvSpPr>
        <p:spPr>
          <a:xfrm>
            <a:off x="1756403" y="4107893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2xWIRE</a:t>
            </a:r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E15BEC61-8A31-4FE6-B40D-D0E85FC4A329}"/>
              </a:ext>
            </a:extLst>
          </p:cNvPr>
          <p:cNvSpPr txBox="1"/>
          <p:nvPr/>
        </p:nvSpPr>
        <p:spPr>
          <a:xfrm>
            <a:off x="1753691" y="5137354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2xWIRE</a:t>
            </a:r>
          </a:p>
        </p:txBody>
      </p:sp>
      <p:sp>
        <p:nvSpPr>
          <p:cNvPr id="104" name="Textfeld 103">
            <a:extLst>
              <a:ext uri="{FF2B5EF4-FFF2-40B4-BE49-F238E27FC236}">
                <a16:creationId xmlns:a16="http://schemas.microsoft.com/office/drawing/2014/main" id="{AD6A226E-B825-4104-8948-F8CAD0FCC940}"/>
              </a:ext>
            </a:extLst>
          </p:cNvPr>
          <p:cNvSpPr txBox="1"/>
          <p:nvPr/>
        </p:nvSpPr>
        <p:spPr>
          <a:xfrm>
            <a:off x="1763321" y="6153598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2xWIRE</a:t>
            </a:r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4D4C733D-BEB4-46E8-ADB1-0476ABD1683A}"/>
              </a:ext>
            </a:extLst>
          </p:cNvPr>
          <p:cNvSpPr txBox="1"/>
          <p:nvPr/>
        </p:nvSpPr>
        <p:spPr>
          <a:xfrm>
            <a:off x="9147363" y="3087971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5xWIRE</a:t>
            </a:r>
          </a:p>
        </p:txBody>
      </p:sp>
      <p:sp>
        <p:nvSpPr>
          <p:cNvPr id="106" name="Textfeld 105">
            <a:extLst>
              <a:ext uri="{FF2B5EF4-FFF2-40B4-BE49-F238E27FC236}">
                <a16:creationId xmlns:a16="http://schemas.microsoft.com/office/drawing/2014/main" id="{1F6EC971-B9DA-44BD-9572-B1D6E57BC2EE}"/>
              </a:ext>
            </a:extLst>
          </p:cNvPr>
          <p:cNvSpPr txBox="1"/>
          <p:nvPr/>
        </p:nvSpPr>
        <p:spPr>
          <a:xfrm>
            <a:off x="10903195" y="3072435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5xWIRE</a:t>
            </a:r>
          </a:p>
        </p:txBody>
      </p:sp>
      <p:sp>
        <p:nvSpPr>
          <p:cNvPr id="107" name="Textfeld 106">
            <a:extLst>
              <a:ext uri="{FF2B5EF4-FFF2-40B4-BE49-F238E27FC236}">
                <a16:creationId xmlns:a16="http://schemas.microsoft.com/office/drawing/2014/main" id="{95F20460-2916-4F5C-B751-A2445270D05E}"/>
              </a:ext>
            </a:extLst>
          </p:cNvPr>
          <p:cNvSpPr txBox="1"/>
          <p:nvPr/>
        </p:nvSpPr>
        <p:spPr>
          <a:xfrm>
            <a:off x="6291620" y="4908022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2xPWM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DAB019E1-209D-4EAD-BECA-3C92E8897208}"/>
              </a:ext>
            </a:extLst>
          </p:cNvPr>
          <p:cNvSpPr txBox="1"/>
          <p:nvPr/>
        </p:nvSpPr>
        <p:spPr>
          <a:xfrm>
            <a:off x="9168613" y="453869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3xPWM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86D3123C-0022-4288-9558-B8D577281FBE}"/>
              </a:ext>
            </a:extLst>
          </p:cNvPr>
          <p:cNvSpPr txBox="1"/>
          <p:nvPr/>
        </p:nvSpPr>
        <p:spPr>
          <a:xfrm>
            <a:off x="3660928" y="5913286"/>
            <a:ext cx="960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2xWIRE</a:t>
            </a:r>
          </a:p>
          <a:p>
            <a:r>
              <a:rPr lang="de-DE" dirty="0"/>
              <a:t>+PWM</a:t>
            </a:r>
          </a:p>
        </p:txBody>
      </p:sp>
      <p:pic>
        <p:nvPicPr>
          <p:cNvPr id="56" name="Grafik 55">
            <a:extLst>
              <a:ext uri="{FF2B5EF4-FFF2-40B4-BE49-F238E27FC236}">
                <a16:creationId xmlns:a16="http://schemas.microsoft.com/office/drawing/2014/main" id="{7707F4B0-CBE6-46A6-9FBF-45187135E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372440" y="2040846"/>
            <a:ext cx="309614" cy="377166"/>
          </a:xfrm>
          <a:prstGeom prst="rect">
            <a:avLst/>
          </a:prstGeom>
        </p:spPr>
      </p:pic>
      <p:sp>
        <p:nvSpPr>
          <p:cNvPr id="57" name="Textfeld 56">
            <a:extLst>
              <a:ext uri="{FF2B5EF4-FFF2-40B4-BE49-F238E27FC236}">
                <a16:creationId xmlns:a16="http://schemas.microsoft.com/office/drawing/2014/main" id="{9ED75A2F-A1AC-4060-BE44-E182AA653295}"/>
              </a:ext>
            </a:extLst>
          </p:cNvPr>
          <p:cNvSpPr txBox="1"/>
          <p:nvPr/>
        </p:nvSpPr>
        <p:spPr>
          <a:xfrm>
            <a:off x="6291620" y="5954378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2xPWM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6FC482FF-0B59-4141-9685-70FDB146F544}"/>
              </a:ext>
            </a:extLst>
          </p:cNvPr>
          <p:cNvSpPr txBox="1"/>
          <p:nvPr/>
        </p:nvSpPr>
        <p:spPr>
          <a:xfrm>
            <a:off x="10535241" y="452434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3xPWM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E2DB9C2B-5F36-45DA-A42A-C63DEBC3B199}"/>
              </a:ext>
            </a:extLst>
          </p:cNvPr>
          <p:cNvSpPr txBox="1"/>
          <p:nvPr/>
        </p:nvSpPr>
        <p:spPr>
          <a:xfrm>
            <a:off x="5657948" y="2105046"/>
            <a:ext cx="1050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Bluetooth (RS232)</a:t>
            </a:r>
          </a:p>
        </p:txBody>
      </p:sp>
    </p:spTree>
    <p:extLst>
      <p:ext uri="{BB962C8B-B14F-4D97-AF65-F5344CB8AC3E}">
        <p14:creationId xmlns:p14="http://schemas.microsoft.com/office/powerpoint/2010/main" val="1282131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>
            <a:extLst>
              <a:ext uri="{FF2B5EF4-FFF2-40B4-BE49-F238E27FC236}">
                <a16:creationId xmlns:a16="http://schemas.microsoft.com/office/drawing/2014/main" id="{4BBF841D-E4BF-4153-A8C0-292A067E77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94" t="97" r="-474" b="-1"/>
          <a:stretch/>
        </p:blipFill>
        <p:spPr>
          <a:xfrm rot="5400000">
            <a:off x="2881383" y="1197358"/>
            <a:ext cx="5595800" cy="575605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Uno – PIN Overview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7D8DAB3-470B-4853-8476-AB872B3777BB}"/>
              </a:ext>
            </a:extLst>
          </p:cNvPr>
          <p:cNvSpPr txBox="1"/>
          <p:nvPr/>
        </p:nvSpPr>
        <p:spPr>
          <a:xfrm>
            <a:off x="8291452" y="2708292"/>
            <a:ext cx="1957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--- CAN-Bus Module (S0)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CD3322D-B924-49CE-8849-A2A82A10B7D7}"/>
              </a:ext>
            </a:extLst>
          </p:cNvPr>
          <p:cNvSpPr txBox="1"/>
          <p:nvPr/>
        </p:nvSpPr>
        <p:spPr>
          <a:xfrm>
            <a:off x="8258221" y="2449373"/>
            <a:ext cx="2132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---  CAN-Bus Module (SCK)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FFAD3A3-F039-4C18-8A03-295A475FB592}"/>
              </a:ext>
            </a:extLst>
          </p:cNvPr>
          <p:cNvSpPr txBox="1"/>
          <p:nvPr/>
        </p:nvSpPr>
        <p:spPr>
          <a:xfrm>
            <a:off x="8289690" y="3001448"/>
            <a:ext cx="1907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--- CAN-Bus Module (SI)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C4DEB3B-30F3-4F44-A118-B693339B4C0B}"/>
              </a:ext>
            </a:extLst>
          </p:cNvPr>
          <p:cNvSpPr txBox="1"/>
          <p:nvPr/>
        </p:nvSpPr>
        <p:spPr>
          <a:xfrm>
            <a:off x="8299659" y="3267093"/>
            <a:ext cx="1997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--- CAN-Bus Module (CS)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FA61B7D-BCF0-44D7-9A50-4C73EDDD834A}"/>
              </a:ext>
            </a:extLst>
          </p:cNvPr>
          <p:cNvSpPr txBox="1"/>
          <p:nvPr/>
        </p:nvSpPr>
        <p:spPr>
          <a:xfrm>
            <a:off x="8299658" y="3555316"/>
            <a:ext cx="38923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--- </a:t>
            </a:r>
            <a:r>
              <a:rPr lang="en-US" sz="1200" dirty="0"/>
              <a:t>2.Motor controller Footplate left (PWM/Enable)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F51E072-D673-45D3-BD85-BA1C94CBF2CE}"/>
              </a:ext>
            </a:extLst>
          </p:cNvPr>
          <p:cNvSpPr txBox="1"/>
          <p:nvPr/>
        </p:nvSpPr>
        <p:spPr>
          <a:xfrm>
            <a:off x="8289690" y="3814235"/>
            <a:ext cx="3499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--- </a:t>
            </a:r>
            <a:r>
              <a:rPr lang="en-US" sz="1200" dirty="0"/>
              <a:t>2.Motor controller Footplate left (EN1)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1CCDB7B7-3A9D-4920-9FBA-5BCAD5FF5B30}"/>
              </a:ext>
            </a:extLst>
          </p:cNvPr>
          <p:cNvSpPr txBox="1"/>
          <p:nvPr/>
        </p:nvSpPr>
        <p:spPr>
          <a:xfrm>
            <a:off x="8289690" y="4271388"/>
            <a:ext cx="38923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--- </a:t>
            </a:r>
            <a:r>
              <a:rPr lang="en-US" sz="1200" dirty="0"/>
              <a:t>2.Motor controller Footplate left (EN2)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E98A172-ACE8-4D19-B3A7-62D5BC1ECF1F}"/>
              </a:ext>
            </a:extLst>
          </p:cNvPr>
          <p:cNvSpPr txBox="1"/>
          <p:nvPr/>
        </p:nvSpPr>
        <p:spPr>
          <a:xfrm>
            <a:off x="8289690" y="4564738"/>
            <a:ext cx="3902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--- </a:t>
            </a:r>
            <a:r>
              <a:rPr lang="en-US" sz="1200" dirty="0"/>
              <a:t>3.Motor </a:t>
            </a:r>
            <a:r>
              <a:rPr lang="en-US" sz="1100" dirty="0"/>
              <a:t>controller</a:t>
            </a:r>
            <a:r>
              <a:rPr lang="en-US" sz="1200" dirty="0"/>
              <a:t> Footplate right (PWM/Enable)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16E5157-AA42-4F59-8261-D25FD17C2796}"/>
              </a:ext>
            </a:extLst>
          </p:cNvPr>
          <p:cNvSpPr txBox="1"/>
          <p:nvPr/>
        </p:nvSpPr>
        <p:spPr>
          <a:xfrm>
            <a:off x="-186429" y="5428403"/>
            <a:ext cx="32862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3.Motor controller Footplate right (EN1)</a:t>
            </a:r>
            <a:r>
              <a:rPr lang="de-DE" sz="1100" dirty="0"/>
              <a:t> ---</a:t>
            </a:r>
            <a:endParaRPr lang="en-US" sz="1100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60D165B-46BA-4106-A497-E9D5014E5BD2}"/>
              </a:ext>
            </a:extLst>
          </p:cNvPr>
          <p:cNvSpPr txBox="1"/>
          <p:nvPr/>
        </p:nvSpPr>
        <p:spPr>
          <a:xfrm>
            <a:off x="0" y="5707287"/>
            <a:ext cx="30997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3.Motor controller Footplate right (EN2)</a:t>
            </a:r>
            <a:r>
              <a:rPr lang="de-DE" sz="1100" dirty="0"/>
              <a:t> ---</a:t>
            </a:r>
            <a:endParaRPr lang="en-US" sz="11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DB4275F6-4B54-4F4C-8965-CF8D0EBD977A}"/>
              </a:ext>
            </a:extLst>
          </p:cNvPr>
          <p:cNvSpPr txBox="1"/>
          <p:nvPr/>
        </p:nvSpPr>
        <p:spPr>
          <a:xfrm>
            <a:off x="8299658" y="5677798"/>
            <a:ext cx="2875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--- </a:t>
            </a:r>
            <a:r>
              <a:rPr lang="en-US" sz="1200" dirty="0"/>
              <a:t>3.Encoder Rotation (Channel B)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F5FAB80C-F232-46ED-834D-60C31FAA8C82}"/>
              </a:ext>
            </a:extLst>
          </p:cNvPr>
          <p:cNvSpPr txBox="1"/>
          <p:nvPr/>
        </p:nvSpPr>
        <p:spPr>
          <a:xfrm>
            <a:off x="8299659" y="5389505"/>
            <a:ext cx="2875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--- </a:t>
            </a:r>
            <a:r>
              <a:rPr lang="en-US" sz="1200" dirty="0"/>
              <a:t>3.Encoder Rotation (Channel A)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C5387082-B74F-43F7-AE56-00C47B95B7BB}"/>
              </a:ext>
            </a:extLst>
          </p:cNvPr>
          <p:cNvSpPr txBox="1"/>
          <p:nvPr/>
        </p:nvSpPr>
        <p:spPr>
          <a:xfrm>
            <a:off x="8299658" y="5966091"/>
            <a:ext cx="2875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--- </a:t>
            </a:r>
            <a:r>
              <a:rPr lang="en-US" sz="1200" dirty="0"/>
              <a:t>Bluetooth Module (RX)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DBC44060-5292-4FF5-B08F-13572B0F1DDF}"/>
              </a:ext>
            </a:extLst>
          </p:cNvPr>
          <p:cNvSpPr txBox="1"/>
          <p:nvPr/>
        </p:nvSpPr>
        <p:spPr>
          <a:xfrm>
            <a:off x="8299658" y="6239617"/>
            <a:ext cx="2875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--- </a:t>
            </a:r>
            <a:r>
              <a:rPr lang="en-US" sz="1200" dirty="0"/>
              <a:t>Bluetooth Module (TX)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A06FCF06-59B4-45D3-8117-1C677934DDD6}"/>
              </a:ext>
            </a:extLst>
          </p:cNvPr>
          <p:cNvSpPr txBox="1"/>
          <p:nvPr/>
        </p:nvSpPr>
        <p:spPr>
          <a:xfrm>
            <a:off x="223840" y="5985068"/>
            <a:ext cx="28759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Foottracking Sensors (SDA)</a:t>
            </a:r>
            <a:r>
              <a:rPr lang="de-DE" sz="1100" dirty="0"/>
              <a:t> ---</a:t>
            </a:r>
            <a:endParaRPr lang="en-US" sz="1100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6DE87CDA-D5CA-4F8D-A9C7-662A2E7E4B69}"/>
              </a:ext>
            </a:extLst>
          </p:cNvPr>
          <p:cNvSpPr txBox="1"/>
          <p:nvPr/>
        </p:nvSpPr>
        <p:spPr>
          <a:xfrm>
            <a:off x="223840" y="6266058"/>
            <a:ext cx="28759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Foottracking Sensors (SCL)</a:t>
            </a:r>
            <a:r>
              <a:rPr lang="de-DE" sz="1100" dirty="0"/>
              <a:t> ---</a:t>
            </a:r>
            <a:endParaRPr lang="en-US" sz="11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E5A3E1BB-8303-47FF-BB4A-5F24977CE10B}"/>
              </a:ext>
            </a:extLst>
          </p:cNvPr>
          <p:cNvSpPr txBox="1"/>
          <p:nvPr/>
        </p:nvSpPr>
        <p:spPr>
          <a:xfrm>
            <a:off x="8289689" y="4832975"/>
            <a:ext cx="3988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--- </a:t>
            </a:r>
            <a:r>
              <a:rPr lang="en-US" sz="1200" dirty="0"/>
              <a:t>2.Encoder Footplate right (Channel A)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29AA6600-97E2-40F1-8388-EF6754609D76}"/>
              </a:ext>
            </a:extLst>
          </p:cNvPr>
          <p:cNvSpPr txBox="1"/>
          <p:nvPr/>
        </p:nvSpPr>
        <p:spPr>
          <a:xfrm>
            <a:off x="8289688" y="5111003"/>
            <a:ext cx="41656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--- </a:t>
            </a:r>
            <a:r>
              <a:rPr lang="en-US" sz="1200" dirty="0"/>
              <a:t>2.Encoder Footplate right (Channel B)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E79526E1-6A20-476B-81DE-AF5831185C8E}"/>
              </a:ext>
            </a:extLst>
          </p:cNvPr>
          <p:cNvSpPr txBox="1"/>
          <p:nvPr/>
        </p:nvSpPr>
        <p:spPr>
          <a:xfrm>
            <a:off x="1" y="4860810"/>
            <a:ext cx="30997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1.Encoder Footplate left (Channel A)</a:t>
            </a:r>
            <a:r>
              <a:rPr lang="de-DE" sz="1100" dirty="0"/>
              <a:t> ---</a:t>
            </a:r>
            <a:endParaRPr lang="en-US" sz="1100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63253E54-61F2-499F-ABCC-089BDDBE0E2E}"/>
              </a:ext>
            </a:extLst>
          </p:cNvPr>
          <p:cNvSpPr txBox="1"/>
          <p:nvPr/>
        </p:nvSpPr>
        <p:spPr>
          <a:xfrm>
            <a:off x="-186430" y="5147376"/>
            <a:ext cx="32862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1.Encoder Footplate left (Channel B)</a:t>
            </a:r>
            <a:r>
              <a:rPr lang="de-DE" sz="1100" dirty="0"/>
              <a:t> ---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86765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>
            <a:extLst>
              <a:ext uri="{FF2B5EF4-FFF2-40B4-BE49-F238E27FC236}">
                <a16:creationId xmlns:a16="http://schemas.microsoft.com/office/drawing/2014/main" id="{B99587D3-E486-4BC6-B8A8-85DCD8CB7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9811" y="1488808"/>
            <a:ext cx="3219899" cy="1247949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945A22E9-FFF3-4F78-A48C-FBB385AA6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952" y="2319663"/>
            <a:ext cx="5544324" cy="39057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Uno – Bluetooth Module</a:t>
            </a:r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35CF8B9B-8BE9-46E9-864A-B864DD6EAA11}"/>
              </a:ext>
            </a:extLst>
          </p:cNvPr>
          <p:cNvSpPr/>
          <p:nvPr/>
        </p:nvSpPr>
        <p:spPr>
          <a:xfrm>
            <a:off x="3573236" y="6320901"/>
            <a:ext cx="1660772" cy="449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Arduino Uno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BBD955F-BD9B-4B2E-A33B-A7741FCF7916}"/>
              </a:ext>
            </a:extLst>
          </p:cNvPr>
          <p:cNvSpPr txBox="1"/>
          <p:nvPr/>
        </p:nvSpPr>
        <p:spPr>
          <a:xfrm>
            <a:off x="7588411" y="2017006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RS232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C605FA10-44C9-4897-8D2F-E63DD6FD36E4}"/>
              </a:ext>
            </a:extLst>
          </p:cNvPr>
          <p:cNvCxnSpPr/>
          <p:nvPr/>
        </p:nvCxnSpPr>
        <p:spPr>
          <a:xfrm>
            <a:off x="6720840" y="2015334"/>
            <a:ext cx="0" cy="423499"/>
          </a:xfrm>
          <a:prstGeom prst="line">
            <a:avLst/>
          </a:prstGeom>
          <a:ln w="635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C1B9652E-78CC-4880-B163-943E56C27E1C}"/>
              </a:ext>
            </a:extLst>
          </p:cNvPr>
          <p:cNvCxnSpPr>
            <a:cxnSpLocks/>
          </p:cNvCxnSpPr>
          <p:nvPr/>
        </p:nvCxnSpPr>
        <p:spPr>
          <a:xfrm>
            <a:off x="6720840" y="2015334"/>
            <a:ext cx="2804160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6260BCD-485F-47E6-9C0E-5010559E59CE}"/>
              </a:ext>
            </a:extLst>
          </p:cNvPr>
          <p:cNvCxnSpPr>
            <a:cxnSpLocks/>
          </p:cNvCxnSpPr>
          <p:nvPr/>
        </p:nvCxnSpPr>
        <p:spPr>
          <a:xfrm>
            <a:off x="6545580" y="1786734"/>
            <a:ext cx="2996491" cy="0"/>
          </a:xfrm>
          <a:prstGeom prst="line">
            <a:avLst/>
          </a:prstGeom>
          <a:ln w="635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C6282251-CE79-4896-899C-8BA03B451763}"/>
              </a:ext>
            </a:extLst>
          </p:cNvPr>
          <p:cNvCxnSpPr>
            <a:cxnSpLocks/>
          </p:cNvCxnSpPr>
          <p:nvPr/>
        </p:nvCxnSpPr>
        <p:spPr>
          <a:xfrm>
            <a:off x="6545580" y="1786734"/>
            <a:ext cx="0" cy="652099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975A03F9-2E8F-406E-AA0C-6135BC85100E}"/>
              </a:ext>
            </a:extLst>
          </p:cNvPr>
          <p:cNvSpPr/>
          <p:nvPr/>
        </p:nvSpPr>
        <p:spPr>
          <a:xfrm>
            <a:off x="10050834" y="2836459"/>
            <a:ext cx="166077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Bluetooth</a:t>
            </a:r>
          </a:p>
          <a:p>
            <a:pPr algn="ctr"/>
            <a:r>
              <a:rPr lang="de-DE" dirty="0"/>
              <a:t>Module</a:t>
            </a:r>
          </a:p>
        </p:txBody>
      </p:sp>
    </p:spTree>
    <p:extLst>
      <p:ext uri="{BB962C8B-B14F-4D97-AF65-F5344CB8AC3E}">
        <p14:creationId xmlns:p14="http://schemas.microsoft.com/office/powerpoint/2010/main" val="2071273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Bluetooth Module – Host Computer</a:t>
            </a: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975A03F9-2E8F-406E-AA0C-6135BC85100E}"/>
              </a:ext>
            </a:extLst>
          </p:cNvPr>
          <p:cNvSpPr/>
          <p:nvPr/>
        </p:nvSpPr>
        <p:spPr>
          <a:xfrm>
            <a:off x="1403984" y="4312699"/>
            <a:ext cx="166077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Bluetooth</a:t>
            </a:r>
          </a:p>
          <a:p>
            <a:pPr algn="ctr"/>
            <a:r>
              <a:rPr lang="de-DE" dirty="0"/>
              <a:t>Module</a:t>
            </a:r>
          </a:p>
        </p:txBody>
      </p:sp>
      <p:pic>
        <p:nvPicPr>
          <p:cNvPr id="5" name="Grafik 4" descr="Ein Bild, das Projektor enthält.&#10;&#10;Automatisch generierte Beschreibung">
            <a:extLst>
              <a:ext uri="{FF2B5EF4-FFF2-40B4-BE49-F238E27FC236}">
                <a16:creationId xmlns:a16="http://schemas.microsoft.com/office/drawing/2014/main" id="{76BDB125-E414-407B-8F99-E508AFAD0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75" y="1898966"/>
            <a:ext cx="6524625" cy="342542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A4E22FD-E3EC-418B-89DB-35CD8F247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480" y="2939764"/>
            <a:ext cx="1047896" cy="1276528"/>
          </a:xfrm>
          <a:prstGeom prst="rect">
            <a:avLst/>
          </a:prstGeom>
        </p:spPr>
      </p:pic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F0F32CC8-792D-47DC-8697-DE1F34B6CB7C}"/>
              </a:ext>
            </a:extLst>
          </p:cNvPr>
          <p:cNvSpPr/>
          <p:nvPr/>
        </p:nvSpPr>
        <p:spPr>
          <a:xfrm>
            <a:off x="8091363" y="4912912"/>
            <a:ext cx="1676647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Host</a:t>
            </a:r>
          </a:p>
          <a:p>
            <a:pPr algn="ctr"/>
            <a:r>
              <a:rPr lang="de-DE" dirty="0"/>
              <a:t>Computer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28F4C7D-F871-4307-BCC2-84EE4B2FA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82" y="2939764"/>
            <a:ext cx="3219899" cy="1247949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6A27B30F-04BB-4247-8635-23AC7A8D7246}"/>
              </a:ext>
            </a:extLst>
          </p:cNvPr>
          <p:cNvSpPr txBox="1"/>
          <p:nvPr/>
        </p:nvSpPr>
        <p:spPr>
          <a:xfrm>
            <a:off x="4076284" y="4216292"/>
            <a:ext cx="1050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Bluetooth (RS232)</a:t>
            </a:r>
          </a:p>
        </p:txBody>
      </p:sp>
    </p:spTree>
    <p:extLst>
      <p:ext uri="{BB962C8B-B14F-4D97-AF65-F5344CB8AC3E}">
        <p14:creationId xmlns:p14="http://schemas.microsoft.com/office/powerpoint/2010/main" val="3488993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>
            <a:extLst>
              <a:ext uri="{FF2B5EF4-FFF2-40B4-BE49-F238E27FC236}">
                <a16:creationId xmlns:a16="http://schemas.microsoft.com/office/drawing/2014/main" id="{4BBF841D-E4BF-4153-A8C0-292A067E7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328" y="2337233"/>
            <a:ext cx="5544324" cy="39057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Uno – CAN-Bus Module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AD78B29-F709-47AF-AF78-A4FD07962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5971" y="1292811"/>
            <a:ext cx="2724150" cy="1914525"/>
          </a:xfrm>
          <a:prstGeom prst="rect">
            <a:avLst/>
          </a:prstGeom>
        </p:spPr>
      </p:pic>
      <p:cxnSp>
        <p:nvCxnSpPr>
          <p:cNvPr id="9" name="Verbinder: gewinkelt 8">
            <a:extLst>
              <a:ext uri="{FF2B5EF4-FFF2-40B4-BE49-F238E27FC236}">
                <a16:creationId xmlns:a16="http://schemas.microsoft.com/office/drawing/2014/main" id="{175C80A3-35CC-40B1-8F9B-C6ED0B0F2EC0}"/>
              </a:ext>
            </a:extLst>
          </p:cNvPr>
          <p:cNvCxnSpPr>
            <a:cxnSpLocks/>
          </p:cNvCxnSpPr>
          <p:nvPr/>
        </p:nvCxnSpPr>
        <p:spPr>
          <a:xfrm flipV="1">
            <a:off x="4208940" y="1731143"/>
            <a:ext cx="2875073" cy="707690"/>
          </a:xfrm>
          <a:prstGeom prst="bentConnector3">
            <a:avLst>
              <a:gd name="adj1" fmla="val 438"/>
            </a:avLst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Verbinder: gewinkelt 12">
            <a:extLst>
              <a:ext uri="{FF2B5EF4-FFF2-40B4-BE49-F238E27FC236}">
                <a16:creationId xmlns:a16="http://schemas.microsoft.com/office/drawing/2014/main" id="{0705A106-F87B-454B-8763-8A45823929C7}"/>
              </a:ext>
            </a:extLst>
          </p:cNvPr>
          <p:cNvCxnSpPr>
            <a:cxnSpLocks/>
          </p:cNvCxnSpPr>
          <p:nvPr/>
        </p:nvCxnSpPr>
        <p:spPr>
          <a:xfrm rot="10800000">
            <a:off x="7084011" y="1731144"/>
            <a:ext cx="2246420" cy="134805"/>
          </a:xfrm>
          <a:prstGeom prst="bentConnector3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1D1D3A83-D7BC-4BBD-B833-56832178CF58}"/>
              </a:ext>
            </a:extLst>
          </p:cNvPr>
          <p:cNvCxnSpPr>
            <a:cxnSpLocks/>
          </p:cNvCxnSpPr>
          <p:nvPr/>
        </p:nvCxnSpPr>
        <p:spPr>
          <a:xfrm flipV="1">
            <a:off x="4594860" y="1865952"/>
            <a:ext cx="2640072" cy="572881"/>
          </a:xfrm>
          <a:prstGeom prst="bentConnector3">
            <a:avLst>
              <a:gd name="adj1" fmla="val 212"/>
            </a:avLst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Verbinder: gewinkelt 9">
            <a:extLst>
              <a:ext uri="{FF2B5EF4-FFF2-40B4-BE49-F238E27FC236}">
                <a16:creationId xmlns:a16="http://schemas.microsoft.com/office/drawing/2014/main" id="{60F09209-6CD1-44E7-885B-96D11FA18265}"/>
              </a:ext>
            </a:extLst>
          </p:cNvPr>
          <p:cNvCxnSpPr>
            <a:cxnSpLocks/>
          </p:cNvCxnSpPr>
          <p:nvPr/>
        </p:nvCxnSpPr>
        <p:spPr>
          <a:xfrm rot="10800000">
            <a:off x="7044691" y="1865951"/>
            <a:ext cx="2285743" cy="162085"/>
          </a:xfrm>
          <a:prstGeom prst="bentConnector3">
            <a:avLst>
              <a:gd name="adj1" fmla="val 59501"/>
            </a:avLst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40659BE6-7218-44AC-B645-346D1EC87048}"/>
              </a:ext>
            </a:extLst>
          </p:cNvPr>
          <p:cNvCxnSpPr>
            <a:cxnSpLocks/>
          </p:cNvCxnSpPr>
          <p:nvPr/>
        </p:nvCxnSpPr>
        <p:spPr>
          <a:xfrm rot="10800000">
            <a:off x="7162801" y="1443990"/>
            <a:ext cx="2167633" cy="773433"/>
          </a:xfrm>
          <a:prstGeom prst="bentConnector3">
            <a:avLst>
              <a:gd name="adj1" fmla="val 35060"/>
            </a:avLst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Verbinder: gewinkelt 22">
            <a:extLst>
              <a:ext uri="{FF2B5EF4-FFF2-40B4-BE49-F238E27FC236}">
                <a16:creationId xmlns:a16="http://schemas.microsoft.com/office/drawing/2014/main" id="{41161935-118C-4F03-9CF6-DEA668367806}"/>
              </a:ext>
            </a:extLst>
          </p:cNvPr>
          <p:cNvCxnSpPr>
            <a:cxnSpLocks/>
          </p:cNvCxnSpPr>
          <p:nvPr/>
        </p:nvCxnSpPr>
        <p:spPr>
          <a:xfrm flipV="1">
            <a:off x="4403622" y="1443990"/>
            <a:ext cx="2759178" cy="994843"/>
          </a:xfrm>
          <a:prstGeom prst="bentConnector3">
            <a:avLst>
              <a:gd name="adj1" fmla="val 290"/>
            </a:avLst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Verbinder: gewinkelt 27">
            <a:extLst>
              <a:ext uri="{FF2B5EF4-FFF2-40B4-BE49-F238E27FC236}">
                <a16:creationId xmlns:a16="http://schemas.microsoft.com/office/drawing/2014/main" id="{B3256532-341C-4EA2-BCB5-7648E6A4B0EC}"/>
              </a:ext>
            </a:extLst>
          </p:cNvPr>
          <p:cNvCxnSpPr>
            <a:cxnSpLocks/>
          </p:cNvCxnSpPr>
          <p:nvPr/>
        </p:nvCxnSpPr>
        <p:spPr>
          <a:xfrm rot="10800000">
            <a:off x="6151118" y="2028038"/>
            <a:ext cx="3179317" cy="363107"/>
          </a:xfrm>
          <a:prstGeom prst="bentConnector3">
            <a:avLst>
              <a:gd name="adj1" fmla="val 50000"/>
            </a:avLst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er: gewinkelt 30">
            <a:extLst>
              <a:ext uri="{FF2B5EF4-FFF2-40B4-BE49-F238E27FC236}">
                <a16:creationId xmlns:a16="http://schemas.microsoft.com/office/drawing/2014/main" id="{FE8905A2-C725-4C09-BE4B-9073C9B62360}"/>
              </a:ext>
            </a:extLst>
          </p:cNvPr>
          <p:cNvCxnSpPr>
            <a:cxnSpLocks/>
          </p:cNvCxnSpPr>
          <p:nvPr/>
        </p:nvCxnSpPr>
        <p:spPr>
          <a:xfrm flipV="1">
            <a:off x="4771529" y="2028037"/>
            <a:ext cx="2227736" cy="420460"/>
          </a:xfrm>
          <a:prstGeom prst="bentConnector3">
            <a:avLst>
              <a:gd name="adj1" fmla="val 61"/>
            </a:avLst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35CF8B9B-8BE9-46E9-864A-B864DD6EAA11}"/>
              </a:ext>
            </a:extLst>
          </p:cNvPr>
          <p:cNvSpPr/>
          <p:nvPr/>
        </p:nvSpPr>
        <p:spPr>
          <a:xfrm>
            <a:off x="3573236" y="6320901"/>
            <a:ext cx="1660772" cy="449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Arduino Uno</a:t>
            </a:r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A9E4E48A-7AB8-4D69-AF5B-8C539BC584B7}"/>
              </a:ext>
            </a:extLst>
          </p:cNvPr>
          <p:cNvSpPr/>
          <p:nvPr/>
        </p:nvSpPr>
        <p:spPr>
          <a:xfrm>
            <a:off x="9840203" y="3375731"/>
            <a:ext cx="166077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CAN-Bus</a:t>
            </a:r>
          </a:p>
          <a:p>
            <a:pPr algn="ctr"/>
            <a:r>
              <a:rPr lang="de-DE" dirty="0"/>
              <a:t>Module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BBD955F-BD9B-4B2E-A33B-A7741FCF7916}"/>
              </a:ext>
            </a:extLst>
          </p:cNvPr>
          <p:cNvSpPr txBox="1"/>
          <p:nvPr/>
        </p:nvSpPr>
        <p:spPr>
          <a:xfrm>
            <a:off x="7906594" y="247518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SPI</a:t>
            </a:r>
          </a:p>
        </p:txBody>
      </p:sp>
    </p:spTree>
    <p:extLst>
      <p:ext uri="{BB962C8B-B14F-4D97-AF65-F5344CB8AC3E}">
        <p14:creationId xmlns:p14="http://schemas.microsoft.com/office/powerpoint/2010/main" val="4172593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>
            <a:extLst>
              <a:ext uri="{FF2B5EF4-FFF2-40B4-BE49-F238E27FC236}">
                <a16:creationId xmlns:a16="http://schemas.microsoft.com/office/drawing/2014/main" id="{B1C9D0D8-8FD0-45F9-823F-F4427856C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360" y="3026563"/>
            <a:ext cx="7792537" cy="313416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62705" cy="716632"/>
          </a:xfrm>
        </p:spPr>
        <p:txBody>
          <a:bodyPr/>
          <a:lstStyle/>
          <a:p>
            <a:r>
              <a:rPr lang="de-DE" dirty="0"/>
              <a:t>CAN-Bus Module – 1.Motor Controller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AD78B29-F709-47AF-AF78-A4FD07962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1576896"/>
            <a:ext cx="2724150" cy="1914525"/>
          </a:xfrm>
          <a:prstGeom prst="rect">
            <a:avLst/>
          </a:prstGeom>
        </p:spPr>
      </p:pic>
      <p:cxnSp>
        <p:nvCxnSpPr>
          <p:cNvPr id="9" name="Verbinder: gewinkelt 8">
            <a:extLst>
              <a:ext uri="{FF2B5EF4-FFF2-40B4-BE49-F238E27FC236}">
                <a16:creationId xmlns:a16="http://schemas.microsoft.com/office/drawing/2014/main" id="{175C80A3-35CC-40B1-8F9B-C6ED0B0F2EC0}"/>
              </a:ext>
            </a:extLst>
          </p:cNvPr>
          <p:cNvCxnSpPr>
            <a:cxnSpLocks/>
          </p:cNvCxnSpPr>
          <p:nvPr/>
        </p:nvCxnSpPr>
        <p:spPr>
          <a:xfrm>
            <a:off x="3240350" y="2645546"/>
            <a:ext cx="2585140" cy="490952"/>
          </a:xfrm>
          <a:prstGeom prst="bentConnector3">
            <a:avLst>
              <a:gd name="adj1" fmla="val 100183"/>
            </a:avLst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Verbinder: gewinkelt 22">
            <a:extLst>
              <a:ext uri="{FF2B5EF4-FFF2-40B4-BE49-F238E27FC236}">
                <a16:creationId xmlns:a16="http://schemas.microsoft.com/office/drawing/2014/main" id="{41161935-118C-4F03-9CF6-DEA668367806}"/>
              </a:ext>
            </a:extLst>
          </p:cNvPr>
          <p:cNvCxnSpPr>
            <a:cxnSpLocks/>
          </p:cNvCxnSpPr>
          <p:nvPr/>
        </p:nvCxnSpPr>
        <p:spPr>
          <a:xfrm>
            <a:off x="3240350" y="2334827"/>
            <a:ext cx="2451790" cy="801671"/>
          </a:xfrm>
          <a:prstGeom prst="bentConnector3">
            <a:avLst>
              <a:gd name="adj1" fmla="val 100193"/>
            </a:avLst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A9E4E48A-7AB8-4D69-AF5B-8C539BC584B7}"/>
              </a:ext>
            </a:extLst>
          </p:cNvPr>
          <p:cNvSpPr/>
          <p:nvPr/>
        </p:nvSpPr>
        <p:spPr>
          <a:xfrm>
            <a:off x="1177800" y="3559943"/>
            <a:ext cx="166077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CAN-Bus</a:t>
            </a:r>
          </a:p>
          <a:p>
            <a:pPr algn="ctr"/>
            <a:r>
              <a:rPr lang="de-DE" dirty="0"/>
              <a:t>Module</a:t>
            </a: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1DEA1F0C-531A-4C0B-91C9-79BC4CC5CDC5}"/>
              </a:ext>
            </a:extLst>
          </p:cNvPr>
          <p:cNvSpPr/>
          <p:nvPr/>
        </p:nvSpPr>
        <p:spPr>
          <a:xfrm>
            <a:off x="7240768" y="6202681"/>
            <a:ext cx="2596652" cy="56545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1.Motor Controller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067FB6B1-7355-4BC3-9C4D-99CDBDC15A90}"/>
              </a:ext>
            </a:extLst>
          </p:cNvPr>
          <p:cNvSpPr txBox="1"/>
          <p:nvPr/>
        </p:nvSpPr>
        <p:spPr>
          <a:xfrm>
            <a:off x="4236087" y="1936189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CAN</a:t>
            </a:r>
          </a:p>
        </p:txBody>
      </p:sp>
    </p:spTree>
    <p:extLst>
      <p:ext uri="{BB962C8B-B14F-4D97-AF65-F5344CB8AC3E}">
        <p14:creationId xmlns:p14="http://schemas.microsoft.com/office/powerpoint/2010/main" val="3754785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A3540154-388B-4D32-9227-540EAFED7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62" y="4437256"/>
            <a:ext cx="2638793" cy="1705213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84CEA2E4-A6FB-4BFF-9E66-ABC0A515C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100" y="1099104"/>
            <a:ext cx="7792537" cy="313416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463849" cy="716632"/>
          </a:xfrm>
        </p:spPr>
        <p:txBody>
          <a:bodyPr/>
          <a:lstStyle/>
          <a:p>
            <a:r>
              <a:rPr lang="de-DE" dirty="0"/>
              <a:t>1.Motor Controller – 1.Motor Horizontal</a:t>
            </a:r>
          </a:p>
        </p:txBody>
      </p:sp>
      <p:cxnSp>
        <p:nvCxnSpPr>
          <p:cNvPr id="9" name="Verbinder: gewinkelt 8">
            <a:extLst>
              <a:ext uri="{FF2B5EF4-FFF2-40B4-BE49-F238E27FC236}">
                <a16:creationId xmlns:a16="http://schemas.microsoft.com/office/drawing/2014/main" id="{175C80A3-35CC-40B1-8F9B-C6ED0B0F2EC0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39350" y="3901440"/>
            <a:ext cx="2015530" cy="1749580"/>
          </a:xfrm>
          <a:prstGeom prst="bentConnector3">
            <a:avLst>
              <a:gd name="adj1" fmla="val 668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1DEA1F0C-531A-4C0B-91C9-79BC4CC5CDC5}"/>
              </a:ext>
            </a:extLst>
          </p:cNvPr>
          <p:cNvSpPr/>
          <p:nvPr/>
        </p:nvSpPr>
        <p:spPr>
          <a:xfrm>
            <a:off x="4962388" y="4407618"/>
            <a:ext cx="2596652" cy="56545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1.Motor Controller</a:t>
            </a:r>
          </a:p>
        </p:txBody>
      </p:sp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D0304BA3-2BE0-476C-8F78-22F427DE6734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44984" y="3863810"/>
            <a:ext cx="1583606" cy="1462170"/>
          </a:xfrm>
          <a:prstGeom prst="bentConnector3">
            <a:avLst>
              <a:gd name="adj1" fmla="val -1014"/>
            </a:avLst>
          </a:prstGeom>
          <a:ln w="635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Verbinder: gewinkelt 16">
            <a:extLst>
              <a:ext uri="{FF2B5EF4-FFF2-40B4-BE49-F238E27FC236}">
                <a16:creationId xmlns:a16="http://schemas.microsoft.com/office/drawing/2014/main" id="{D27CAA12-5336-44A6-B791-FA6EF6E651C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44982" y="3901440"/>
            <a:ext cx="1218099" cy="1071632"/>
          </a:xfrm>
          <a:prstGeom prst="bentConnector3">
            <a:avLst>
              <a:gd name="adj1" fmla="val -288"/>
            </a:avLst>
          </a:prstGeom>
          <a:ln w="635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119F8713-9A1A-48E1-BEF7-4FF459ED1488}"/>
              </a:ext>
            </a:extLst>
          </p:cNvPr>
          <p:cNvSpPr/>
          <p:nvPr/>
        </p:nvSpPr>
        <p:spPr>
          <a:xfrm>
            <a:off x="444780" y="3349943"/>
            <a:ext cx="1660772" cy="9144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1.Motor</a:t>
            </a:r>
          </a:p>
          <a:p>
            <a:pPr algn="ctr"/>
            <a:r>
              <a:rPr lang="de-DE" dirty="0"/>
              <a:t>Horizontal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8893967-5431-4799-A58D-734C4BA3EEC7}"/>
              </a:ext>
            </a:extLst>
          </p:cNvPr>
          <p:cNvSpPr txBox="1"/>
          <p:nvPr/>
        </p:nvSpPr>
        <p:spPr>
          <a:xfrm>
            <a:off x="4754880" y="538956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3xPWM</a:t>
            </a:r>
          </a:p>
        </p:txBody>
      </p:sp>
    </p:spTree>
    <p:extLst>
      <p:ext uri="{BB962C8B-B14F-4D97-AF65-F5344CB8AC3E}">
        <p14:creationId xmlns:p14="http://schemas.microsoft.com/office/powerpoint/2010/main" val="2754364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8C882CBE-6FE9-48D8-9B54-3F3A17D2A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262753" y="4599825"/>
            <a:ext cx="2638793" cy="170521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E107F2C-50D0-4E93-B7BF-ED0FBAC6D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106" y="1120656"/>
            <a:ext cx="7792537" cy="313416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463849" cy="716632"/>
          </a:xfrm>
        </p:spPr>
        <p:txBody>
          <a:bodyPr/>
          <a:lstStyle/>
          <a:p>
            <a:r>
              <a:rPr lang="de-DE" dirty="0"/>
              <a:t>1.Motor Controller – 2.Motor Rotation</a:t>
            </a:r>
          </a:p>
        </p:txBody>
      </p:sp>
      <p:cxnSp>
        <p:nvCxnSpPr>
          <p:cNvPr id="9" name="Verbinder: gewinkelt 8">
            <a:extLst>
              <a:ext uri="{FF2B5EF4-FFF2-40B4-BE49-F238E27FC236}">
                <a16:creationId xmlns:a16="http://schemas.microsoft.com/office/drawing/2014/main" id="{175C80A3-35CC-40B1-8F9B-C6ED0B0F2EC0}"/>
              </a:ext>
            </a:extLst>
          </p:cNvPr>
          <p:cNvCxnSpPr>
            <a:cxnSpLocks/>
          </p:cNvCxnSpPr>
          <p:nvPr/>
        </p:nvCxnSpPr>
        <p:spPr>
          <a:xfrm rot="16200000" flipH="1">
            <a:off x="7856378" y="4187625"/>
            <a:ext cx="1830228" cy="1315961"/>
          </a:xfrm>
          <a:prstGeom prst="bentConnector3">
            <a:avLst>
              <a:gd name="adj1" fmla="val 98296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1DEA1F0C-531A-4C0B-91C9-79BC4CC5CDC5}"/>
              </a:ext>
            </a:extLst>
          </p:cNvPr>
          <p:cNvSpPr/>
          <p:nvPr/>
        </p:nvSpPr>
        <p:spPr>
          <a:xfrm>
            <a:off x="4962388" y="4407618"/>
            <a:ext cx="2596652" cy="56545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1.Motor Controller</a:t>
            </a:r>
          </a:p>
        </p:txBody>
      </p:sp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D0304BA3-2BE0-476C-8F78-22F427DE673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41712" y="4225057"/>
            <a:ext cx="1521940" cy="888670"/>
          </a:xfrm>
          <a:prstGeom prst="bentConnector2">
            <a:avLst/>
          </a:prstGeom>
          <a:ln w="635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Verbinder: gewinkelt 16">
            <a:extLst>
              <a:ext uri="{FF2B5EF4-FFF2-40B4-BE49-F238E27FC236}">
                <a16:creationId xmlns:a16="http://schemas.microsoft.com/office/drawing/2014/main" id="{D27CAA12-5336-44A6-B791-FA6EF6E651CF}"/>
              </a:ext>
            </a:extLst>
          </p:cNvPr>
          <p:cNvCxnSpPr>
            <a:cxnSpLocks/>
          </p:cNvCxnSpPr>
          <p:nvPr/>
        </p:nvCxnSpPr>
        <p:spPr>
          <a:xfrm rot="16200000" flipH="1">
            <a:off x="8536422" y="4303788"/>
            <a:ext cx="1301609" cy="484493"/>
          </a:xfrm>
          <a:prstGeom prst="bentConnector3">
            <a:avLst>
              <a:gd name="adj1" fmla="val 100347"/>
            </a:avLst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D9A84B03-0ED8-40E7-B96F-DB6A0F7FA690}"/>
              </a:ext>
            </a:extLst>
          </p:cNvPr>
          <p:cNvSpPr/>
          <p:nvPr/>
        </p:nvSpPr>
        <p:spPr>
          <a:xfrm>
            <a:off x="10087742" y="3349943"/>
            <a:ext cx="1660772" cy="9144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2.Motor</a:t>
            </a:r>
          </a:p>
          <a:p>
            <a:pPr algn="ctr"/>
            <a:r>
              <a:rPr lang="de-DE" dirty="0"/>
              <a:t>Rotation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D6281E4-1B21-4022-A295-FC2322AF7E78}"/>
              </a:ext>
            </a:extLst>
          </p:cNvPr>
          <p:cNvSpPr txBox="1"/>
          <p:nvPr/>
        </p:nvSpPr>
        <p:spPr>
          <a:xfrm>
            <a:off x="7120932" y="545243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3xPWM</a:t>
            </a:r>
          </a:p>
        </p:txBody>
      </p:sp>
    </p:spTree>
    <p:extLst>
      <p:ext uri="{BB962C8B-B14F-4D97-AF65-F5344CB8AC3E}">
        <p14:creationId xmlns:p14="http://schemas.microsoft.com/office/powerpoint/2010/main" val="1417073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rafik 59">
            <a:extLst>
              <a:ext uri="{FF2B5EF4-FFF2-40B4-BE49-F238E27FC236}">
                <a16:creationId xmlns:a16="http://schemas.microsoft.com/office/drawing/2014/main" id="{48D8E967-0DE4-4CE9-95BC-DBEA926FA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086" y="3046299"/>
            <a:ext cx="7792537" cy="313416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20EA9-86AE-49ED-BC02-E1EB6F59C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859349" cy="716632"/>
          </a:xfrm>
        </p:spPr>
        <p:txBody>
          <a:bodyPr/>
          <a:lstStyle/>
          <a:p>
            <a:r>
              <a:rPr lang="de-DE" dirty="0"/>
              <a:t>1.Motor Controller – 4.Encoder Horizontal</a:t>
            </a: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1DEA1F0C-531A-4C0B-91C9-79BC4CC5CDC5}"/>
              </a:ext>
            </a:extLst>
          </p:cNvPr>
          <p:cNvSpPr/>
          <p:nvPr/>
        </p:nvSpPr>
        <p:spPr>
          <a:xfrm>
            <a:off x="4962388" y="6212647"/>
            <a:ext cx="2596652" cy="56545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1.Motor Controller</a:t>
            </a:r>
          </a:p>
        </p:txBody>
      </p:sp>
      <p:pic>
        <p:nvPicPr>
          <p:cNvPr id="5" name="Grafik 4" descr="Ein Bild, das Elektronik, Kamera enthält.&#10;&#10;Automatisch generierte Beschreibung">
            <a:extLst>
              <a:ext uri="{FF2B5EF4-FFF2-40B4-BE49-F238E27FC236}">
                <a16:creationId xmlns:a16="http://schemas.microsoft.com/office/drawing/2014/main" id="{9D690006-EBA1-4A9E-861E-6FDE9E182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64663" y="1279719"/>
            <a:ext cx="1954032" cy="1621921"/>
          </a:xfrm>
          <a:prstGeom prst="rect">
            <a:avLst/>
          </a:prstGeom>
        </p:spPr>
      </p:pic>
      <p:cxnSp>
        <p:nvCxnSpPr>
          <p:cNvPr id="26" name="Verbinder: gewinkelt 25">
            <a:extLst>
              <a:ext uri="{FF2B5EF4-FFF2-40B4-BE49-F238E27FC236}">
                <a16:creationId xmlns:a16="http://schemas.microsoft.com/office/drawing/2014/main" id="{939577CA-275B-4B0A-B996-AF491BA3ECD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526891" y="2241946"/>
            <a:ext cx="274325" cy="72866"/>
          </a:xfrm>
          <a:prstGeom prst="bentConnector3">
            <a:avLst>
              <a:gd name="adj1" fmla="val 4236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58F6F344-3BCA-45BF-B039-EFB78E10D865}"/>
              </a:ext>
            </a:extLst>
          </p:cNvPr>
          <p:cNvCxnSpPr/>
          <p:nvPr/>
        </p:nvCxnSpPr>
        <p:spPr>
          <a:xfrm>
            <a:off x="7490460" y="2355777"/>
            <a:ext cx="0" cy="823993"/>
          </a:xfrm>
          <a:prstGeom prst="line">
            <a:avLst/>
          </a:prstGeom>
          <a:ln w="38100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9506C1F9-1738-4290-9DE1-DFFBADA53612}"/>
              </a:ext>
            </a:extLst>
          </p:cNvPr>
          <p:cNvCxnSpPr/>
          <p:nvPr/>
        </p:nvCxnSpPr>
        <p:spPr>
          <a:xfrm>
            <a:off x="7627620" y="2355776"/>
            <a:ext cx="0" cy="823993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684F56D7-CE59-4533-A1A8-351DA829AE9E}"/>
              </a:ext>
            </a:extLst>
          </p:cNvPr>
          <p:cNvCxnSpPr>
            <a:cxnSpLocks/>
          </p:cNvCxnSpPr>
          <p:nvPr/>
        </p:nvCxnSpPr>
        <p:spPr>
          <a:xfrm>
            <a:off x="7749540" y="2141217"/>
            <a:ext cx="0" cy="1038551"/>
          </a:xfrm>
          <a:prstGeom prst="line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5EC280C8-007D-4F88-9646-E50254408DAF}"/>
              </a:ext>
            </a:extLst>
          </p:cNvPr>
          <p:cNvCxnSpPr/>
          <p:nvPr/>
        </p:nvCxnSpPr>
        <p:spPr>
          <a:xfrm>
            <a:off x="7882890" y="2355774"/>
            <a:ext cx="0" cy="823993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61934C4A-EBC8-4DD4-BEF7-6047B6318A81}"/>
              </a:ext>
            </a:extLst>
          </p:cNvPr>
          <p:cNvCxnSpPr/>
          <p:nvPr/>
        </p:nvCxnSpPr>
        <p:spPr>
          <a:xfrm>
            <a:off x="8012430" y="2355773"/>
            <a:ext cx="0" cy="823993"/>
          </a:xfrm>
          <a:prstGeom prst="line">
            <a:avLst/>
          </a:prstGeom>
          <a:ln w="38100">
            <a:solidFill>
              <a:schemeClr val="bg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D2BFDE16-7395-4D41-8986-16A003EEDF8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458194" y="2173487"/>
            <a:ext cx="214554" cy="150020"/>
          </a:xfrm>
          <a:prstGeom prst="bentConnector3">
            <a:avLst>
              <a:gd name="adj1" fmla="val 50000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Verbinder: gewinkelt 32">
            <a:extLst>
              <a:ext uri="{FF2B5EF4-FFF2-40B4-BE49-F238E27FC236}">
                <a16:creationId xmlns:a16="http://schemas.microsoft.com/office/drawing/2014/main" id="{72761DBE-C194-4A27-915B-00A59FCB38CF}"/>
              </a:ext>
            </a:extLst>
          </p:cNvPr>
          <p:cNvCxnSpPr>
            <a:cxnSpLocks/>
          </p:cNvCxnSpPr>
          <p:nvPr/>
        </p:nvCxnSpPr>
        <p:spPr>
          <a:xfrm rot="16200000" flipV="1">
            <a:off x="7732967" y="2215331"/>
            <a:ext cx="203511" cy="93390"/>
          </a:xfrm>
          <a:prstGeom prst="bentConnector3">
            <a:avLst>
              <a:gd name="adj1" fmla="val 20045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Verbinder: gewinkelt 35">
            <a:extLst>
              <a:ext uri="{FF2B5EF4-FFF2-40B4-BE49-F238E27FC236}">
                <a16:creationId xmlns:a16="http://schemas.microsoft.com/office/drawing/2014/main" id="{01A80035-7962-4517-91BA-D94CED5AEF83}"/>
              </a:ext>
            </a:extLst>
          </p:cNvPr>
          <p:cNvCxnSpPr>
            <a:cxnSpLocks/>
          </p:cNvCxnSpPr>
          <p:nvPr/>
        </p:nvCxnSpPr>
        <p:spPr>
          <a:xfrm rot="16200000" flipV="1">
            <a:off x="7831476" y="2181963"/>
            <a:ext cx="198942" cy="164694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hteck 43">
            <a:extLst>
              <a:ext uri="{FF2B5EF4-FFF2-40B4-BE49-F238E27FC236}">
                <a16:creationId xmlns:a16="http://schemas.microsoft.com/office/drawing/2014/main" id="{D5F973B5-0C47-4A82-93DD-A7EC025F5171}"/>
              </a:ext>
            </a:extLst>
          </p:cNvPr>
          <p:cNvSpPr/>
          <p:nvPr/>
        </p:nvSpPr>
        <p:spPr>
          <a:xfrm>
            <a:off x="2318695" y="1981200"/>
            <a:ext cx="5558434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: abgerundete Ecken 56">
            <a:extLst>
              <a:ext uri="{FF2B5EF4-FFF2-40B4-BE49-F238E27FC236}">
                <a16:creationId xmlns:a16="http://schemas.microsoft.com/office/drawing/2014/main" id="{6CE2D214-E818-4303-A6B9-7F5FAFEFC602}"/>
              </a:ext>
            </a:extLst>
          </p:cNvPr>
          <p:cNvSpPr/>
          <p:nvPr/>
        </p:nvSpPr>
        <p:spPr>
          <a:xfrm>
            <a:off x="520764" y="2971800"/>
            <a:ext cx="1660772" cy="914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4.Encoder</a:t>
            </a:r>
          </a:p>
          <a:p>
            <a:pPr algn="ctr"/>
            <a:r>
              <a:rPr lang="de-DE" dirty="0"/>
              <a:t>Horizontal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3532B93D-2EDA-4426-AA9A-EABA992BBE46}"/>
              </a:ext>
            </a:extLst>
          </p:cNvPr>
          <p:cNvSpPr txBox="1"/>
          <p:nvPr/>
        </p:nvSpPr>
        <p:spPr>
          <a:xfrm>
            <a:off x="2403663" y="1640916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5xWIRE</a:t>
            </a:r>
          </a:p>
        </p:txBody>
      </p:sp>
    </p:spTree>
    <p:extLst>
      <p:ext uri="{BB962C8B-B14F-4D97-AF65-F5344CB8AC3E}">
        <p14:creationId xmlns:p14="http://schemas.microsoft.com/office/powerpoint/2010/main" val="6298264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551</Words>
  <Application>Microsoft Office PowerPoint</Application>
  <PresentationFormat>Breitbild</PresentationFormat>
  <Paragraphs>167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4" baseType="lpstr">
      <vt:lpstr>Arial</vt:lpstr>
      <vt:lpstr>Century Gothic</vt:lpstr>
      <vt:lpstr>Wingdings 3</vt:lpstr>
      <vt:lpstr>Ion</vt:lpstr>
      <vt:lpstr>VR-Crosswalk</vt:lpstr>
      <vt:lpstr>Communication Overview</vt:lpstr>
      <vt:lpstr>Arduino Uno – Bluetooth Module</vt:lpstr>
      <vt:lpstr>Bluetooth Module – Host Computer</vt:lpstr>
      <vt:lpstr>Arduino Uno – CAN-Bus Module</vt:lpstr>
      <vt:lpstr>CAN-Bus Module – 1.Motor Controller</vt:lpstr>
      <vt:lpstr>1.Motor Controller – 1.Motor Horizontal</vt:lpstr>
      <vt:lpstr>1.Motor Controller – 2.Motor Rotation</vt:lpstr>
      <vt:lpstr>1.Motor Controller – 4.Encoder Horizontal</vt:lpstr>
      <vt:lpstr>1.Motor Controller – 5.Encoder Rotation</vt:lpstr>
      <vt:lpstr>Arduino Uno – 2.Motor controller Footplate left</vt:lpstr>
      <vt:lpstr>2.Motor controller Footplate left – 3.Motor Footplate left </vt:lpstr>
      <vt:lpstr>Arduino Uno – 1.Encoder Footplate left</vt:lpstr>
      <vt:lpstr>Arduino Uno – 3.Motor controller Footplate right</vt:lpstr>
      <vt:lpstr>3.Motor controller Footplate right – 4.Motor Footplate right</vt:lpstr>
      <vt:lpstr>Arduino Uno – 2.Encoder Footplate right</vt:lpstr>
      <vt:lpstr>Arduino Uno – 3.Encoder Rotation</vt:lpstr>
      <vt:lpstr>Arduino Uno – Foottracking Sensors left</vt:lpstr>
      <vt:lpstr>Arduino Uno – Foottracking Sensors right</vt:lpstr>
      <vt:lpstr>Arduino Uno – PIN Overview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VR-Crosswalk</dc:title>
  <dc:creator>Wasmeier, Peter</dc:creator>
  <cp:lastModifiedBy>Wasmeier, Peter</cp:lastModifiedBy>
  <cp:revision>61</cp:revision>
  <dcterms:created xsi:type="dcterms:W3CDTF">2021-01-21T14:31:11Z</dcterms:created>
  <dcterms:modified xsi:type="dcterms:W3CDTF">2021-02-13T20:00:03Z</dcterms:modified>
</cp:coreProperties>
</file>